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handoutMasterIdLst>
    <p:handoutMasterId r:id="rId64"/>
  </p:handoutMasterIdLst>
  <p:sldIdLst>
    <p:sldId id="372" r:id="rId2"/>
    <p:sldId id="878" r:id="rId3"/>
    <p:sldId id="851" r:id="rId4"/>
    <p:sldId id="872" r:id="rId5"/>
    <p:sldId id="922" r:id="rId6"/>
    <p:sldId id="856" r:id="rId7"/>
    <p:sldId id="879" r:id="rId8"/>
    <p:sldId id="852" r:id="rId9"/>
    <p:sldId id="900" r:id="rId10"/>
    <p:sldId id="865" r:id="rId11"/>
    <p:sldId id="905" r:id="rId12"/>
    <p:sldId id="855" r:id="rId13"/>
    <p:sldId id="901" r:id="rId14"/>
    <p:sldId id="864" r:id="rId15"/>
    <p:sldId id="924" r:id="rId16"/>
    <p:sldId id="948" r:id="rId17"/>
    <p:sldId id="934" r:id="rId18"/>
    <p:sldId id="927" r:id="rId19"/>
    <p:sldId id="928" r:id="rId20"/>
    <p:sldId id="947" r:id="rId21"/>
    <p:sldId id="949" r:id="rId22"/>
    <p:sldId id="950" r:id="rId23"/>
    <p:sldId id="952" r:id="rId24"/>
    <p:sldId id="953" r:id="rId25"/>
    <p:sldId id="954" r:id="rId26"/>
    <p:sldId id="951" r:id="rId27"/>
    <p:sldId id="917" r:id="rId28"/>
    <p:sldId id="929" r:id="rId29"/>
    <p:sldId id="918" r:id="rId30"/>
    <p:sldId id="955" r:id="rId31"/>
    <p:sldId id="920" r:id="rId32"/>
    <p:sldId id="957" r:id="rId33"/>
    <p:sldId id="923" r:id="rId34"/>
    <p:sldId id="956" r:id="rId35"/>
    <p:sldId id="874" r:id="rId36"/>
    <p:sldId id="919" r:id="rId37"/>
    <p:sldId id="921" r:id="rId38"/>
    <p:sldId id="925" r:id="rId39"/>
    <p:sldId id="926" r:id="rId40"/>
    <p:sldId id="931" r:id="rId41"/>
    <p:sldId id="932" r:id="rId42"/>
    <p:sldId id="935" r:id="rId43"/>
    <p:sldId id="847" r:id="rId44"/>
    <p:sldId id="958" r:id="rId45"/>
    <p:sldId id="959" r:id="rId46"/>
    <p:sldId id="941" r:id="rId47"/>
    <p:sldId id="943" r:id="rId48"/>
    <p:sldId id="942" r:id="rId49"/>
    <p:sldId id="945" r:id="rId50"/>
    <p:sldId id="938" r:id="rId51"/>
    <p:sldId id="940" r:id="rId52"/>
    <p:sldId id="961" r:id="rId53"/>
    <p:sldId id="962" r:id="rId54"/>
    <p:sldId id="960" r:id="rId55"/>
    <p:sldId id="912" r:id="rId56"/>
    <p:sldId id="963" r:id="rId57"/>
    <p:sldId id="944" r:id="rId58"/>
    <p:sldId id="890" r:id="rId59"/>
    <p:sldId id="915" r:id="rId60"/>
    <p:sldId id="882" r:id="rId61"/>
    <p:sldId id="877" r:id="rId6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A4"/>
    <a:srgbClr val="BA6D06"/>
    <a:srgbClr val="FFECD9"/>
    <a:srgbClr val="FFDCB9"/>
    <a:srgbClr val="FFFF99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47" autoAdjust="0"/>
    <p:restoredTop sz="86462" autoAdjust="0"/>
  </p:normalViewPr>
  <p:slideViewPr>
    <p:cSldViewPr>
      <p:cViewPr>
        <p:scale>
          <a:sx n="60" d="100"/>
          <a:sy n="60" d="100"/>
        </p:scale>
        <p:origin x="-762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362CCBE-8A93-4AA1-BF04-9244C9CEA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21102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F1F3BD7-2211-4343-9D34-7563B4DAB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72784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A31B754-0E08-4F4A-8C00-DB6C474D4B9F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629885B-56B5-4C9E-896F-EEFA62B74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F727208-D8D7-4F38-8393-81A69A94CDAF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58CCFA5-8D42-467A-8DC1-98BD6E7C0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E9DA27F-8746-49BC-8E8A-E479CD4A1B4C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C06EE50-2A54-4E95-B2FF-77A3D1519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591F353-8F2B-46F1-8C5A-A1FAA701FA8B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1FC29EF-611E-4FDF-9403-73C33B3DE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1C72CDE-46C6-43DB-83DA-8755381B0C96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22565A7-6079-40F8-92A5-31381DD74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5B36DAA-44C5-4284-A2BD-7BE795B84D5E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8563BB2-69E5-41D9-A566-90343941A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7C4A917-42AF-4609-BA99-C7409F25202F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A1FD906-6FB3-44D3-B33D-3B1F37B69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D02A3E9-4816-4E70-9BE4-072C0B0E7630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587D2FD-40E6-4756-B743-7BAE7F91E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48163460-F1F2-4044-A650-D48519B3C7FC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587669F-F8BE-47C4-997B-16D8337AA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9CFDE2EA-8627-4EF4-99B5-B2F8D4ED1DA1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1E0ABF4-AD43-4A1A-AF8B-F59C80809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D3CE5453-0538-486A-BB52-A01F9F98493B}" type="datetimeFigureOut">
              <a:rPr lang="ru-RU"/>
              <a:pPr>
                <a:defRPr/>
              </a:pPr>
              <a:t>07.01.2026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73F986E7-38EF-42C6-BBBC-A5C0C7E9E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654050" y="263525"/>
            <a:ext cx="8239125" cy="633095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20638" y="6619875"/>
            <a:ext cx="1095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600" dirty="0">
                <a:solidFill>
                  <a:schemeClr val="accent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lang="ru-RU" sz="600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/>
        </p:spPr>
      </p:pic>
      <p:pic>
        <p:nvPicPr>
          <p:cNvPr id="1029" name="Picture 2" descr="https://img-fotki.yandex.ru/get/47776/200418627.15e/0_16ef75_dbc0722b_orig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1360488"/>
            <a:ext cx="1116013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54726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Отчет за первое полугодие </a:t>
            </a:r>
            <a:br>
              <a:rPr lang="ru-RU" sz="28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2025-2026 учебный год</a:t>
            </a:r>
            <a:br>
              <a:rPr lang="ru-RU" sz="28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педагога дополнительного образования </a:t>
            </a:r>
            <a:br>
              <a:rPr lang="ru-RU" sz="24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4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Кондрыко Ирины Николаевны, </a:t>
            </a:r>
            <a:br>
              <a:rPr lang="ru-RU" sz="24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400" b="1" u="sng" dirty="0" smtClean="0">
                <a:ln w="1905"/>
                <a:solidFill>
                  <a:srgbClr val="005EA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руководителя объединения «Волшебный клубок»</a:t>
            </a:r>
            <a:r>
              <a:rPr lang="ru-RU" dirty="0" smtClean="0">
                <a:solidFill>
                  <a:srgbClr val="005EA4"/>
                </a:solidFill>
              </a:rPr>
              <a:t/>
            </a:r>
            <a:br>
              <a:rPr lang="ru-RU" dirty="0" smtClean="0">
                <a:solidFill>
                  <a:srgbClr val="005EA4"/>
                </a:solidFill>
              </a:rPr>
            </a:br>
            <a:endParaRPr lang="ru-RU" dirty="0">
              <a:solidFill>
                <a:srgbClr val="005EA4"/>
              </a:solidFill>
            </a:endParaRPr>
          </a:p>
        </p:txBody>
      </p:sp>
      <p:pic>
        <p:nvPicPr>
          <p:cNvPr id="5" name="Picture 2" descr="C:\ира\1 2024-2025\17.10.2024 мир творчества\6eb8cc9a-222f-4a1a-8f67-621520e255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24944"/>
            <a:ext cx="489654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ира\1 2025-2026\Дети сент, окт\42f080c8-5608-49b9-a04a-4fc23dc8e8d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8136904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17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ира\1 2025-2026\Дети сент, окт\98c99b4a-8ce5-4ec9-a61c-e0fee13b3da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8280920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2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ира\1 2025-2026\Дети сент, окт\970c86c6-253e-43c9-aeb6-58c590f7d86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16832"/>
            <a:ext cx="5616624" cy="460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4" descr="C:\ира\1 2025-2026\Дети сент, окт\3169e54e-e0cb-4ec8-9959-7982950d0225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70"/>
            <a:ext cx="4860032" cy="3633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436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C:\ира\1 2025-2026\Дети сент, окт\a0bbc49a-abf7-4650-a278-9d2b4aae3dac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7704856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72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ира\1 2025-2026\Дети сент, окт\b022db7f-7a17-4ced-9ccd-72c2f9526c6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80920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50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ира\1 2025-2026\Дети окт.нояб\347b3b9e-2b67-424c-805f-7c8e92b0258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72" y="260648"/>
            <a:ext cx="8389516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5170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ира\1 2025-2026\Дети декабрь\20251204_15175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24944"/>
            <a:ext cx="5112568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C:\ира\1 2025-2026\Дети декабрь\20251215_145714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4" y="188640"/>
            <a:ext cx="446449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0173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ec25f9c1-415c-4de2-b33a-0590ca26619c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992888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8420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9737c0d9-b02e-4544-94c1-e136c0a3853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852936"/>
            <a:ext cx="4824536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окт.нояб\b25b77c0-2515-42d8-902a-d775836cf5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82453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074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ира\1 2025-2026\Дети окт.нояб\d0593d21-6fc7-471e-b7bb-891f7ce8c78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07" y="188640"/>
            <a:ext cx="4608512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3" descr="C:\ира\1 2025-2026\Дети окт.нояб\ce3e3a37-2687-49cc-9806-a0cc01c79140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80" y="2924944"/>
            <a:ext cx="4680520" cy="3789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49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ира\1 2025-2026\Дети сент, окт\IMG-20250905-WA002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8280920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582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декабрь\20251202_15172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3488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декабрь\20251209_14572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424936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863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декабрь\20251217_14561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464496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декабрь\20251222_1454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96952"/>
            <a:ext cx="4617740" cy="3608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5855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ира\1 2025-2026\Дети декабрь\20251222_14543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92896"/>
            <a:ext cx="489654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декабрь\20251222_1509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" y="112162"/>
            <a:ext cx="4816788" cy="3604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8749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декабрь\20251223_11271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40968"/>
            <a:ext cx="4564269" cy="35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декабрь\20251223_1543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392488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1326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декабрь\20251223_15435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680520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декабрь\20251223_1124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84984"/>
            <a:ext cx="4824536" cy="3573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887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декабрь\20251217_14563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1046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сент, окт\e5445659-46f2-4241-9f25-e63a2f258e6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5040560" cy="6379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окт.нояб\00c5af5f-b013-470d-ace5-28be0cc4e4c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68" y="260648"/>
            <a:ext cx="3168352" cy="2540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ира\1 2025-2026\Дети окт.нояб\02e25785-7039-42ea-8675-2ef5846a024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5" y="2924944"/>
            <a:ext cx="2726388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365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dca1237f-9ace-4e85-a272-f79c51da118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520280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окт.нояб\ecf0036b-1b4b-485f-af4c-d90cbf716b1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818209"/>
            <a:ext cx="2798961" cy="3463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ира\1 2025-2026\Дети окт.нояб\f02bd629-bff4-4918-83c8-207ae3f5ef6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19" y="188640"/>
            <a:ext cx="2448272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ира\1 2025-2026\Дети окт.нояб\edac1573-b347-4e29-8732-df00209abf8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11" y="3598891"/>
            <a:ext cx="2351323" cy="3132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ира\1 2025-2026\Дети окт.нояб\fc30453b-8af8-4643-b9df-e3f4e051274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378" y="3647729"/>
            <a:ext cx="2499093" cy="3035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8946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2c590f54-7a70-417e-8c62-62bd289ec160 (1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392488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окт.нояб\4f3b8622-0bd6-4970-9808-f91f42a7963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23342"/>
            <a:ext cx="4536504" cy="3446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4" descr="C:\ира\1 2025-2026\Дети окт.нояб\12a27b1c-3ffa-4ec7-bd50-618a9cc951d0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098964" cy="2797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ира\1 2025-2026\Дети окт.нояб\fc30453b-8af8-4643-b9df-e3f4e051274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98"/>
          <a:stretch/>
        </p:blipFill>
        <p:spPr bwMode="auto">
          <a:xfrm>
            <a:off x="1115616" y="3997133"/>
            <a:ext cx="2304256" cy="267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420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ира\1 2025-2026\Дети сент, окт\0e468c3c-f919-4deb-aaee-38fd7e04113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6" r="4427"/>
          <a:stretch/>
        </p:blipFill>
        <p:spPr bwMode="auto">
          <a:xfrm>
            <a:off x="251520" y="116632"/>
            <a:ext cx="5184576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4" descr="C:\ира\1 2025-2026\Дети сент, окт\7fd26002-d8ff-446d-8812-ddf1bc7307ee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52936"/>
            <a:ext cx="5112568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88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декабрь\20251223_11230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74" y="201609"/>
            <a:ext cx="2376264" cy="3146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декабрь\20251218_1545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779" y="3347928"/>
            <a:ext cx="2298701" cy="3177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ира\1 2025-2026\Дети декабрь\20251218_1523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6638"/>
            <a:ext cx="2448273" cy="334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ира\1 2025-2026\Дети декабрь\20251209_11434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123499" cy="2956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ира\1 2025-2026\Дети декабрь\20241216_15555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42" y="3459915"/>
            <a:ext cx="2488650" cy="306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3" descr="C:\ира\1 2025-2026\Дети декабрь\20251206_083408.jpg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87823" y="3640492"/>
            <a:ext cx="3312368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8956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ира\1 2025-2026\Дети окт.нояб\7f278e69-69d4-41aa-96ba-a365ab9c51a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260647"/>
            <a:ext cx="2664296" cy="3674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ира\1 2025-2026\Дети окт.нояб\62b6f2d8-a2f8-420c-a7e2-cf52ebef698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496573"/>
            <a:ext cx="2376264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ира\1 2025-2026\Дети окт.нояб\821f84d6-32db-4c42-a68e-213c945313cf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2376264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ира\1 2025-2026\Дети окт.нояб\60418aad-1bc1-493d-8745-f85fa26bfdd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2520280" cy="3131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9" descr="C:\ира\1 2025-2026\Дети окт.нояб\c546657e-cd26-4d56-826e-adff4bacfb7d.jpg"/>
          <p:cNvPicPr>
            <a:picLocks noGrp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0647"/>
            <a:ext cx="2304256" cy="295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ира\1 2025-2026\Дети декабрь\20251201_15515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734" y="3934791"/>
            <a:ext cx="2098531" cy="2635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331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ира\1 2025-2026\Дети декабрь\20251206_0812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70104" y="407883"/>
            <a:ext cx="3322058" cy="25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ира\1 2025-2026\Дети декабрь\20251206_0818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61764" y="556281"/>
            <a:ext cx="3762871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8" descr="C:\ира\1 2025-2026\Дети декабрь\20251206_084426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697" y="2852936"/>
            <a:ext cx="4595301" cy="3646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2512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167d38e5-de8e-43bb-85fc-8e9e0704fe6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8960"/>
            <a:ext cx="4248472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окт.нояб\278b2bf7-516d-4100-a275-fe86c485138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475"/>
            <a:ext cx="4824536" cy="3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09735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декабрь\20251201_14410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21081"/>
            <a:ext cx="5112568" cy="441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декабрь\20251201_1441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56992"/>
            <a:ext cx="4392488" cy="31862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6691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869160"/>
            <a:ext cx="1234480" cy="12570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C:\ира\1 2025-2026\Дети сент, окт\cf7cbf6e-6acb-4790-ba02-b02e877b7fe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0" y="188640"/>
            <a:ext cx="4680520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ира\1 2025-2026\Дети сент, окт\e36377de-0ea3-40db-b4a9-0aee43222fd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3" r="-3750"/>
          <a:stretch/>
        </p:blipFill>
        <p:spPr bwMode="auto">
          <a:xfrm>
            <a:off x="3851920" y="3041576"/>
            <a:ext cx="5400600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459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7c783a8b-0bf3-4f13-b2f7-e08de92e73cd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608512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окт.нояб\5c955a31-1041-4eee-b454-a01fc61591f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896544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0396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ира\1 2025-2026\Дети окт.нояб\81d3dcba-d21e-4073-8ae7-2937d48d75f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913" y="2708920"/>
            <a:ext cx="4896544" cy="3978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3" descr="C:\ира\1 2025-2026\Дети окт.нояб\22e74ccb-ce60-4772-bad4-402ceed7fa6d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273" y="0"/>
            <a:ext cx="4896544" cy="41764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4176464"/>
            <a:ext cx="3970784" cy="194969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7805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428d4496-48a9-4122-bc52-f1f9e18fec5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7842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996d270d-1ee9-432c-8730-72c0e8ef523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8208912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7064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ира\1 2025-2026\Дети сент, окт\2cb28039-1c3b-4fa9-97d2-5d2ed3dc6a64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17"/>
          <a:stretch/>
        </p:blipFill>
        <p:spPr bwMode="auto">
          <a:xfrm>
            <a:off x="251520" y="1052736"/>
            <a:ext cx="8640960" cy="46085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3278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e4dc37c3-d08e-41b1-b9b1-4cf07ef2e00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8136904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22046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e76ee05a-7470-4567-991c-af1c7d0af74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8136904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15398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f96c5c1b-3c9d-4e4c-8bad-ea6c75395d48 (1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208912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8124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/>
          <a:lstStyle/>
          <a:p>
            <a:pPr lvl="0" eaLnBrk="1" hangingPunct="1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Итоги конкурсов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(победителя), 12 (1 мест), </a:t>
            </a:r>
            <a:b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(2 мест), 2 (3 мест)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(край)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069425"/>
              </p:ext>
            </p:extLst>
          </p:nvPr>
        </p:nvGraphicFramePr>
        <p:xfrm>
          <a:off x="323528" y="2132856"/>
          <a:ext cx="8581594" cy="3883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9924"/>
                <a:gridCol w="1972545"/>
                <a:gridCol w="2192044"/>
                <a:gridCol w="1484017"/>
                <a:gridCol w="1243064"/>
              </a:tblGrid>
              <a:tr h="20386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Муниципальный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победитель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Муниципальный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 место</a:t>
                      </a:r>
                      <a:endParaRPr lang="ru-RU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Муниципальный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 место</a:t>
                      </a:r>
                      <a:endParaRPr lang="ru-RU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Муниципальный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 место</a:t>
                      </a:r>
                      <a:endParaRPr lang="ru-RU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краевой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900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9007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274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167d38e5-de8e-43bb-85fc-8e9e0704fe62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51" y="188640"/>
            <a:ext cx="4248472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ира\1 2025-2026\Дети сент, окт\86cf71af-755b-42bb-a651-2b5d677ef48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96852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 descr="C:\ира\1 2025-2026\Дети сент, окт\b1482b67-9462-42c3-b2ac-d9d089dbdf1e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22477"/>
            <a:ext cx="4032448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94257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окт.нояб\e0ae9555-57f0-411a-8a00-9f5de511b72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0502"/>
            <a:ext cx="3600400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Дети окт.нояб\d0593d21-6fc7-471e-b7bb-891f7ce8c78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896" y="260648"/>
            <a:ext cx="3700567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ира\1 2025-2026\Дети декабрь\20251222_1454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12976"/>
            <a:ext cx="4414411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422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25.10.2025 ПДД\0dd8745b-dda2-40a2-85bc-56a0028d115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68952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69102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25.10.2025 ПДД\60e70c98-d704-4486-9ce2-c0b0507f99ea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54" y="86710"/>
            <a:ext cx="4693278" cy="399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25.10.2025 ПДД\6e306e59-9db2-4f10-8b05-23d88278771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40968"/>
            <a:ext cx="4464496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99087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ира\1 2025-2026\25.10.2025 ПДД\11272fa5-8dc6-43a6-8c2b-388c65042e6c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92" y="116632"/>
            <a:ext cx="4761748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C:\ира\1 2025-2026\25.10.2025 ПДД\1dcf48bc-6310-437e-bb30-d690962b11fa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24944"/>
            <a:ext cx="4808386" cy="3733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8948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16.10.2025 МК сош15\72c3079f-42ca-4fe8-9f06-f7cc55d3496c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3501"/>
            <a:ext cx="6039302" cy="3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16.10.2025 МК сош15\ac8612ae-374b-4151-8ff9-7637951842c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17032"/>
            <a:ext cx="5256584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0686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Дети сент, окт\eff9e577-d808-46cb-9f49-c34e477c34d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496944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3279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ира\1 2025-2026\01.11.2025 День народного единства\265d852b-65f7-45f9-af34-f39df90650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247" y="2698106"/>
            <a:ext cx="4896544" cy="414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3" descr="C:\ира\1 2025-2026\01.11.2025 День народного единства\1d12f042-da78-4380-b1f9-7d55d8aae054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2" y="0"/>
            <a:ext cx="5328592" cy="41490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4296" y="2698106"/>
            <a:ext cx="6022504" cy="34280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0609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ира\1 2025-2026\01.11.2025 День народного единства\99a64c12-7816-449c-983f-4973fea1440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068960"/>
            <a:ext cx="5423859" cy="351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ира\1 2025-2026\01.11.2025 День народного единства\201c8a99-bec8-4f8b-8b61-46922aa7e6f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27" r="12009"/>
          <a:stretch/>
        </p:blipFill>
        <p:spPr bwMode="auto">
          <a:xfrm>
            <a:off x="179512" y="116632"/>
            <a:ext cx="4464496" cy="37142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11435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ира\1 2025-2026\06.12.2025 Город детей\eaff3718-73b0-43ad-a585-c14edb2e75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40968"/>
            <a:ext cx="4556324" cy="341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ира\1 2025-2026\06.12.2025 Город детей\61489bde-165b-4039-bc69-aed8af97c7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403643" cy="330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3883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ира\1 2025-2026\06.12.2025 Город детей\a8860e75-8f88-4e2d-87d9-dd564cd429a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24944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ира\1 2025-2026\06.12.2025 Город детей\5c025ae5-cc5f-47de-8d6f-c836762105fb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569172" cy="342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6076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ира\1 2025-2026\06.12.2025 Город детей\8b69734e-7021-473f-9677-896fd167bef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8208912" cy="616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3993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600201"/>
            <a:ext cx="5987008" cy="23328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C:\ира\1 2025-2026\Дети декабрь\20260103_1224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464496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ира\1 2025-2026\2 полугодие\IMG-20260103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872" y="2807550"/>
            <a:ext cx="54006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06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ира\1 2025-2026\Дети декабрь\20251223_15441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24944"/>
            <a:ext cx="4824536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3" descr="C:\ира\1 2025-2026\Дети декабрь\IMG-20251205-WA0023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536504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259632" y="2204864"/>
            <a:ext cx="7427168" cy="392129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0994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ира\1 2025-2026\14.10.2025 Семинар Пирамида\c65b4acd-cc0a-4829-96da-eacff952658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0405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C:\ира\1 2025-2026\14.10.2025 Семинар Пирамида\d009cc66-6e49-40bc-bea7-e908963ccd33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84984"/>
            <a:ext cx="4896544" cy="3373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79964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ира\1 2025-2026\28.11.2025 День матери 2 статьи\Выставка\4e154fa6-90b9-4974-8bbf-bc165a11afac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200"/>
            <a:ext cx="4032448" cy="3043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ира\1 2025-2026\28.11.2025 День матери 2 статьи\Выставка\8e057371-507f-4f7e-ae04-8f4f5bdad40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8" y="3284984"/>
            <a:ext cx="4299581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ира\1 2025-2026\28.11.2025 День матери 2 статьи\МК\893365a7-3a7d-4d56-9198-7fec010d679d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200"/>
            <a:ext cx="4320480" cy="299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ира\1 2025-2026\28.11.2025 День матери 2 статьи\Выставка\84ed113b-3810-40cb-a933-afe0a6b5275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3284984"/>
            <a:ext cx="3924436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0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 descr="C:\ира\1 2025-2026\28.11.2025 День матери 2 статьи\МК\4124e872-dd05-4e8b-a689-5db0f064603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89" y="3356992"/>
            <a:ext cx="3980656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3" descr="C:\ира\1 2025-2026\28.11.2025 День матери 2 статьи\МК\d8e38767-94b7-4dec-9f34-db90b266c655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7994"/>
            <a:ext cx="4032448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8" descr="C:\ира\1 2025-2026\28.11.2025 День матери 2 статьи\МК\413d133b-e0a3-44b0-b852-fff2f0db9a6f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7994"/>
            <a:ext cx="1944216" cy="3333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Объект 6" descr="C:\ира\1 2025-2026\28.11.2025 День матери 2 статьи\Выставка\d28dab2f-4f61-49f3-af00-81e6b9baa9b1.jpg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089" y="3329015"/>
            <a:ext cx="3816424" cy="28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21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 descr="C:\ира\1 2025-2026\Дети сент, окт\2eb9d070-3f77-474e-88ec-80a396e8f679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3"/>
          <a:stretch/>
        </p:blipFill>
        <p:spPr bwMode="auto">
          <a:xfrm>
            <a:off x="3203848" y="2348880"/>
            <a:ext cx="5760640" cy="43204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ира\1 2025-2026\Дети сент, окт\6ae71b07-eacc-4bf5-86b1-1716b2f8b2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608512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376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ира\1 2024-2025\17.10.2024 мир творчества\98c5144d-5da8-4975-85db-3b479c71e2f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5691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60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dirty="0"/>
          </a:p>
        </p:txBody>
      </p:sp>
      <p:pic>
        <p:nvPicPr>
          <p:cNvPr id="4" name="Рисунок 3" descr="C:\ира\1 2025-2026\Дети сент, окт\IMG-20250905-WA002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632848" cy="5760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653136"/>
            <a:ext cx="5122912" cy="147302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83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ира\1 2025-2026\Дети сент, окт\6c1e1307-3dd5-4029-aa1f-cbafc982595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4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ира\1 2025-2026\Дети сент, окт\7de84255-217a-483b-b6bf-4c612bc2ed8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8136904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479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ира\1 2025-2026\Дети сент, окт\72f1d0b9-7ca7-475d-a8c7-005ba2a3d58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776864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62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7030A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6609</TotalTime>
  <Words>29</Words>
  <Application>Microsoft Office PowerPoint</Application>
  <PresentationFormat>Экран (4:3)</PresentationFormat>
  <Paragraphs>26</Paragraphs>
  <Slides>61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1_Тема Office</vt:lpstr>
      <vt:lpstr>Отчет за первое полугодие  2025-2026 учебный год  педагога дополнительного образования  Кондрыко Ирины Николаевны,  руководителя объединения «Волшебный клубок»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 конкурсов: 3 (победителя), 12 (1 мест),  5 (2 мест), 2 (3 мест) 1 (край)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007</cp:lastModifiedBy>
  <cp:revision>427</cp:revision>
  <cp:lastPrinted>2016-09-08T14:35:49Z</cp:lastPrinted>
  <dcterms:created xsi:type="dcterms:W3CDTF">2014-07-06T18:18:01Z</dcterms:created>
  <dcterms:modified xsi:type="dcterms:W3CDTF">2026-01-07T16:49:13Z</dcterms:modified>
</cp:coreProperties>
</file>