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9" r:id="rId6"/>
    <p:sldId id="265" r:id="rId7"/>
    <p:sldId id="267" r:id="rId8"/>
    <p:sldId id="268" r:id="rId9"/>
    <p:sldId id="272" r:id="rId10"/>
    <p:sldId id="270" r:id="rId11"/>
    <p:sldId id="262" r:id="rId12"/>
    <p:sldId id="281" r:id="rId13"/>
    <p:sldId id="266" r:id="rId14"/>
    <p:sldId id="273" r:id="rId15"/>
    <p:sldId id="274" r:id="rId16"/>
    <p:sldId id="260" r:id="rId17"/>
    <p:sldId id="275" r:id="rId18"/>
    <p:sldId id="264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4464496" cy="108012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Подготовила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педагог дополнительного образования Ирина Николаевна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692696"/>
            <a:ext cx="511256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9525">
                  <a:noFill/>
                </a:ln>
                <a:gradFill>
                  <a:gsLst>
                    <a:gs pos="51000">
                      <a:schemeClr val="accent6">
                        <a:lumMod val="60000"/>
                        <a:lumOff val="40000"/>
                      </a:schemeClr>
                    </a:gs>
                    <a:gs pos="66000">
                      <a:srgbClr val="C00000"/>
                    </a:gs>
                    <a:gs pos="34000">
                      <a:srgbClr val="C00000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Подводный мир.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9525">
                  <a:noFill/>
                </a:ln>
                <a:gradFill>
                  <a:gsLst>
                    <a:gs pos="51000">
                      <a:schemeClr val="accent6">
                        <a:lumMod val="60000"/>
                        <a:lumOff val="40000"/>
                      </a:schemeClr>
                    </a:gs>
                    <a:gs pos="66000">
                      <a:srgbClr val="C00000"/>
                    </a:gs>
                    <a:gs pos="34000">
                      <a:srgbClr val="C00000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Вязаная рыбка</a:t>
            </a:r>
            <a:endParaRPr kumimoji="0" lang="ru-RU" sz="5400" b="1" u="none" strike="noStrike" kern="1200" normalizeH="0" baseline="0" noProof="0" dirty="0" smtClean="0">
              <a:ln w="9525">
                <a:noFill/>
              </a:ln>
              <a:gradFill>
                <a:gsLst>
                  <a:gs pos="51000">
                    <a:schemeClr val="accent6">
                      <a:lumMod val="60000"/>
                      <a:lumOff val="40000"/>
                    </a:schemeClr>
                  </a:gs>
                  <a:gs pos="66000">
                    <a:srgbClr val="C00000"/>
                  </a:gs>
                  <a:gs pos="34000">
                    <a:srgbClr val="C00000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733256"/>
            <a:ext cx="1296145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23636"/>
            <a:ext cx="1121149" cy="734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2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Рыба-Ёж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1" y="821191"/>
            <a:ext cx="3528392" cy="267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9" y="3645024"/>
            <a:ext cx="410445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91" y="908720"/>
            <a:ext cx="3480525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43" y="3645024"/>
            <a:ext cx="3744416" cy="2996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92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Рыба- Бычок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1124"/>
            <a:ext cx="4464496" cy="345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7"/>
          <a:stretch/>
        </p:blipFill>
        <p:spPr bwMode="auto">
          <a:xfrm>
            <a:off x="4481620" y="3546764"/>
            <a:ext cx="4392488" cy="312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59228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48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брызгун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525963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89654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- Удильщик</a:t>
            </a:r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46" y="1606644"/>
            <a:ext cx="5940425" cy="399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6" y="1196752"/>
            <a:ext cx="294386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12995" r="6683" b="8475"/>
          <a:stretch/>
        </p:blipFill>
        <p:spPr bwMode="auto">
          <a:xfrm>
            <a:off x="228153" y="3933056"/>
            <a:ext cx="2696066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008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Скат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196752"/>
            <a:ext cx="388843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03" y="2889920"/>
            <a:ext cx="504056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93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/>
          <a:lstStyle/>
          <a:p>
            <a:r>
              <a:rPr lang="ru-RU" dirty="0" smtClean="0"/>
              <a:t>Черепаха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10420" r="4409" b="3595"/>
          <a:stretch/>
        </p:blipFill>
        <p:spPr bwMode="auto">
          <a:xfrm>
            <a:off x="3517567" y="3179377"/>
            <a:ext cx="5604373" cy="360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32048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48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778098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684076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4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Морской конёк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8128"/>
            <a:ext cx="4525963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24036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51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звезда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6875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7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ru-RU" dirty="0" smtClean="0"/>
              <a:t>Осьминог</a:t>
            </a:r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633670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Picture background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7"/>
          <a:stretch/>
        </p:blipFill>
        <p:spPr bwMode="auto">
          <a:xfrm>
            <a:off x="251520" y="692696"/>
            <a:ext cx="3456383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43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3284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8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921"/>
            <a:ext cx="3761719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53" y="409212"/>
            <a:ext cx="4032448" cy="301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62" y="3573017"/>
            <a:ext cx="4032448" cy="302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816423" cy="3022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389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88843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" b="5812"/>
          <a:stretch/>
        </p:blipFill>
        <p:spPr bwMode="auto">
          <a:xfrm>
            <a:off x="4788024" y="3573016"/>
            <a:ext cx="3921050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9" y="404664"/>
            <a:ext cx="3823637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" r="5580" b="5357"/>
          <a:stretch/>
        </p:blipFill>
        <p:spPr bwMode="auto">
          <a:xfrm>
            <a:off x="532339" y="3573016"/>
            <a:ext cx="3895645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263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Крючки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104456" cy="274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422129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47704"/>
            <a:ext cx="4104456" cy="239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53384"/>
            <a:ext cx="3422129" cy="2387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16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13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6" y="1052736"/>
            <a:ext cx="3888432" cy="331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Picture background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17646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9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Дельфины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90465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6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Кашалоты – крупный зубастый кит</a:t>
            </a: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" y="2332037"/>
            <a:ext cx="7543271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4272"/>
            <a:ext cx="345638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6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Акула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26469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2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ru-RU" dirty="0" smtClean="0"/>
              <a:t>Медуза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0480" cy="330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18457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9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иранья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2537" r="14753" b="14826"/>
          <a:stretch/>
        </p:blipFill>
        <p:spPr bwMode="auto">
          <a:xfrm>
            <a:off x="899592" y="1340768"/>
            <a:ext cx="720080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77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Л</a:t>
            </a:r>
            <a:r>
              <a:rPr lang="ru-RU" dirty="0" smtClean="0"/>
              <a:t>етучая </a:t>
            </a:r>
            <a:r>
              <a:rPr lang="ru-RU" dirty="0"/>
              <a:t>рыба </a:t>
            </a:r>
            <a:r>
              <a:rPr lang="ru-RU" dirty="0" smtClean="0"/>
              <a:t>биплан</a:t>
            </a:r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2048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47" y="2438400"/>
            <a:ext cx="5705733" cy="4302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153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42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Дельфины</vt:lpstr>
      <vt:lpstr>Кашалоты – крупный зубастый кит</vt:lpstr>
      <vt:lpstr>Акула</vt:lpstr>
      <vt:lpstr>Медуза</vt:lpstr>
      <vt:lpstr>Пиранья</vt:lpstr>
      <vt:lpstr>Летучая рыба биплан</vt:lpstr>
      <vt:lpstr>Рыба-Ёж </vt:lpstr>
      <vt:lpstr>Рыба- Бычок</vt:lpstr>
      <vt:lpstr>Рыба брызгун</vt:lpstr>
      <vt:lpstr>Рыба - Удильщик</vt:lpstr>
      <vt:lpstr>Скат</vt:lpstr>
      <vt:lpstr>Черепаха</vt:lpstr>
      <vt:lpstr>Презентация PowerPoint</vt:lpstr>
      <vt:lpstr>Морской конёк</vt:lpstr>
      <vt:lpstr>Морская звезда</vt:lpstr>
      <vt:lpstr>Осьминог</vt:lpstr>
      <vt:lpstr>Презентация PowerPoint</vt:lpstr>
      <vt:lpstr>Презентация PowerPoint</vt:lpstr>
      <vt:lpstr>Крючки</vt:lpstr>
      <vt:lpstr>Спасибо за работу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007</cp:lastModifiedBy>
  <cp:revision>17</cp:revision>
  <dcterms:created xsi:type="dcterms:W3CDTF">2017-11-04T17:25:44Z</dcterms:created>
  <dcterms:modified xsi:type="dcterms:W3CDTF">2026-02-01T09:14:55Z</dcterms:modified>
</cp:coreProperties>
</file>