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92" r:id="rId19"/>
    <p:sldId id="299" r:id="rId20"/>
    <p:sldId id="273" r:id="rId21"/>
    <p:sldId id="283" r:id="rId22"/>
    <p:sldId id="304" r:id="rId23"/>
    <p:sldId id="305" r:id="rId24"/>
    <p:sldId id="306" r:id="rId25"/>
    <p:sldId id="307" r:id="rId26"/>
    <p:sldId id="286" r:id="rId27"/>
    <p:sldId id="290" r:id="rId28"/>
    <p:sldId id="302" r:id="rId29"/>
    <p:sldId id="293" r:id="rId30"/>
    <p:sldId id="294" r:id="rId31"/>
    <p:sldId id="288" r:id="rId32"/>
    <p:sldId id="298" r:id="rId33"/>
    <p:sldId id="297" r:id="rId34"/>
    <p:sldId id="295" r:id="rId35"/>
    <p:sldId id="303" r:id="rId36"/>
    <p:sldId id="296" r:id="rId37"/>
    <p:sldId id="301" r:id="rId38"/>
    <p:sldId id="309" r:id="rId39"/>
    <p:sldId id="291" r:id="rId40"/>
    <p:sldId id="275" r:id="rId41"/>
    <p:sldId id="287" r:id="rId42"/>
    <p:sldId id="310" r:id="rId43"/>
    <p:sldId id="308" r:id="rId44"/>
    <p:sldId id="277" r:id="rId45"/>
    <p:sldId id="27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09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6275-DD1D-40DB-91BC-5C1F03706D67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1915-95D0-4058-A56D-3ED40B9C36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UserXP\Рабочий стол\Стажировочная площадка\002.  Защита.mpg_snapshot_00.06_[2016.10.17_09.55.12].jpg"/>
          <p:cNvPicPr>
            <a:picLocks noChangeAspect="1" noChangeArrowheads="1"/>
          </p:cNvPicPr>
          <p:nvPr/>
        </p:nvPicPr>
        <p:blipFill>
          <a:blip r:embed="rId3" cstate="print"/>
          <a:srcRect t="5376" b="5376"/>
          <a:stretch>
            <a:fillRect/>
          </a:stretch>
        </p:blipFill>
        <p:spPr bwMode="auto">
          <a:xfrm>
            <a:off x="-1" y="0"/>
            <a:ext cx="9144001" cy="6885384"/>
          </a:xfrm>
          <a:prstGeom prst="rect">
            <a:avLst/>
          </a:prstGeom>
          <a:noFill/>
        </p:spPr>
      </p:pic>
      <p:pic>
        <p:nvPicPr>
          <p:cNvPr id="3" name="Odinokiy_pastuh_-_Odinokiy_pastuh_remix__muzofon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38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XP\Рабочий стол\Стажировочная площадка\Копия 001.  Визитка.mpg_snapshot_01.34_[2016.10.17_09.23.13].jpg"/>
          <p:cNvPicPr>
            <a:picLocks noChangeAspect="1" noChangeArrowheads="1"/>
          </p:cNvPicPr>
          <p:nvPr/>
        </p:nvPicPr>
        <p:blipFill>
          <a:blip r:embed="rId2" cstate="print"/>
          <a:srcRect l="15330" t="6552" r="13271" b="1115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XP\Рабочий стол\Стажировочная площадка\Копия 001.  Визитка.mpg_snapshot_01.37_[2016.10.17_09.25.41].jpg"/>
          <p:cNvPicPr>
            <a:picLocks noChangeAspect="1" noChangeArrowheads="1"/>
          </p:cNvPicPr>
          <p:nvPr/>
        </p:nvPicPr>
        <p:blipFill>
          <a:blip r:embed="rId2" cstate="print"/>
          <a:srcRect l="1701" t="1438" r="1701"/>
          <a:stretch>
            <a:fillRect/>
          </a:stretch>
        </p:blipFill>
        <p:spPr bwMode="auto">
          <a:xfrm>
            <a:off x="0" y="-1"/>
            <a:ext cx="9144000" cy="68471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XP\Рабочий стол\Стажировочная площадка\Копия 001.  Визитка.mpg_snapshot_01.39_[2016.10.17_09.26.56].jpg"/>
          <p:cNvPicPr>
            <a:picLocks noChangeAspect="1" noChangeArrowheads="1"/>
          </p:cNvPicPr>
          <p:nvPr/>
        </p:nvPicPr>
        <p:blipFill>
          <a:blip r:embed="rId2" cstate="print"/>
          <a:srcRect l="1701" t="4915" r="1701"/>
          <a:stretch>
            <a:fillRect/>
          </a:stretch>
        </p:blipFill>
        <p:spPr bwMode="auto">
          <a:xfrm>
            <a:off x="0" y="0"/>
            <a:ext cx="9144000" cy="68891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XP\Рабочий стол\Стажировочная площадка\Копия 001.  Визитка.mpg_snapshot_01.41_[2016.10.17_09.28.21].jpg"/>
          <p:cNvPicPr>
            <a:picLocks noChangeAspect="1" noChangeArrowheads="1"/>
          </p:cNvPicPr>
          <p:nvPr/>
        </p:nvPicPr>
        <p:blipFill>
          <a:blip r:embed="rId2" cstate="print"/>
          <a:srcRect l="1701" r="1701" b="5376"/>
          <a:stretch>
            <a:fillRect/>
          </a:stretch>
        </p:blipFill>
        <p:spPr bwMode="auto">
          <a:xfrm>
            <a:off x="0" y="-1"/>
            <a:ext cx="9144000" cy="68557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XP\Рабочий стол\Стажировочная площадка\Копия 001.  Визитка.mpg_snapshot_01.43_[2016.10.17_09.30.22].jpg"/>
          <p:cNvPicPr>
            <a:picLocks noChangeAspect="1" noChangeArrowheads="1"/>
          </p:cNvPicPr>
          <p:nvPr/>
        </p:nvPicPr>
        <p:blipFill>
          <a:blip r:embed="rId2" cstate="print"/>
          <a:srcRect l="1701" r="1701" b="800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XP\Рабочий стол\Стажировочная площадка\Копия 001.  Визитка.mpg_snapshot_01.44_[2016.10.17_09.31.14].jpg"/>
          <p:cNvPicPr>
            <a:picLocks noChangeAspect="1" noChangeArrowheads="1"/>
          </p:cNvPicPr>
          <p:nvPr/>
        </p:nvPicPr>
        <p:blipFill>
          <a:blip r:embed="rId2" cstate="print"/>
          <a:srcRect l="22700" t="2751" r="22700" b="4063"/>
          <a:stretch>
            <a:fillRect/>
          </a:stretch>
        </p:blipFill>
        <p:spPr bwMode="auto">
          <a:xfrm>
            <a:off x="1835696" y="-24303"/>
            <a:ext cx="5040560" cy="68823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XP\Рабочий стол\Стажировочная площадка\Копия 001.  Визитка.mpg_snapshot_01.45_[2016.10.17_09.32.09].jpg"/>
          <p:cNvPicPr>
            <a:picLocks noChangeAspect="1" noChangeArrowheads="1"/>
          </p:cNvPicPr>
          <p:nvPr/>
        </p:nvPicPr>
        <p:blipFill>
          <a:blip r:embed="rId2" cstate="print"/>
          <a:srcRect l="27003" t="1438" r="23750" b="5376"/>
          <a:stretch>
            <a:fillRect/>
          </a:stretch>
        </p:blipFill>
        <p:spPr bwMode="auto">
          <a:xfrm>
            <a:off x="1" y="-1"/>
            <a:ext cx="4572000" cy="6921124"/>
          </a:xfrm>
          <a:prstGeom prst="rect">
            <a:avLst/>
          </a:prstGeom>
          <a:noFill/>
        </p:spPr>
      </p:pic>
      <p:pic>
        <p:nvPicPr>
          <p:cNvPr id="3" name="Picture 2" descr="C:\Documents and Settings\UserXP\Рабочий стол\Стажировочная площадка\Копия 001.  Визитка.mpg_snapshot_01.46_[2016.10.17_09.33.58].jpg"/>
          <p:cNvPicPr>
            <a:picLocks noChangeAspect="1" noChangeArrowheads="1"/>
          </p:cNvPicPr>
          <p:nvPr/>
        </p:nvPicPr>
        <p:blipFill>
          <a:blip r:embed="rId3" cstate="print"/>
          <a:srcRect l="22700" r="22700"/>
          <a:stretch>
            <a:fillRect/>
          </a:stretch>
        </p:blipFill>
        <p:spPr bwMode="auto">
          <a:xfrm>
            <a:off x="4644007" y="-1"/>
            <a:ext cx="4499993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XP\Рабочий стол\Рамазян\Стажировочная площадка\Фото презентация\IMG_0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888432" cy="2916324"/>
          </a:xfrm>
          <a:prstGeom prst="rect">
            <a:avLst/>
          </a:prstGeom>
          <a:noFill/>
        </p:spPr>
      </p:pic>
      <p:pic>
        <p:nvPicPr>
          <p:cNvPr id="4099" name="Picture 3" descr="C:\Documents and Settings\UserXP\Рабочий стол\Рамазян\Стажировочная площадка\Фото презентация\IMG_0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029" y="260648"/>
            <a:ext cx="3840427" cy="2880320"/>
          </a:xfrm>
          <a:prstGeom prst="rect">
            <a:avLst/>
          </a:prstGeom>
          <a:noFill/>
        </p:spPr>
      </p:pic>
      <p:pic>
        <p:nvPicPr>
          <p:cNvPr id="4100" name="Picture 4" descr="C:\Documents and Settings\UserXP\Рабочий стол\Рамазян\Стажировочная площадка\Фото презентация\IMG_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3429000"/>
            <a:ext cx="3936437" cy="2952328"/>
          </a:xfrm>
          <a:prstGeom prst="rect">
            <a:avLst/>
          </a:prstGeom>
          <a:noFill/>
        </p:spPr>
      </p:pic>
      <p:pic>
        <p:nvPicPr>
          <p:cNvPr id="4101" name="Picture 5" descr="C:\Documents and Settings\UserXP\Рабочий стол\Рамазян\Стажировочная площадка\Фото презентация\IMG_0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429000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XP\Рабочий стол\Рамазян\Стажировочная площадка\Фото презентация\IMG_0415.JPG"/>
          <p:cNvPicPr>
            <a:picLocks noChangeAspect="1" noChangeArrowheads="1"/>
          </p:cNvPicPr>
          <p:nvPr/>
        </p:nvPicPr>
        <p:blipFill>
          <a:blip r:embed="rId2" cstate="print"/>
          <a:srcRect r="4730"/>
          <a:stretch>
            <a:fillRect/>
          </a:stretch>
        </p:blipFill>
        <p:spPr bwMode="auto">
          <a:xfrm rot="5400000">
            <a:off x="-143383" y="1933111"/>
            <a:ext cx="3712075" cy="2922270"/>
          </a:xfrm>
          <a:prstGeom prst="rect">
            <a:avLst/>
          </a:prstGeom>
          <a:noFill/>
        </p:spPr>
      </p:pic>
      <p:pic>
        <p:nvPicPr>
          <p:cNvPr id="5123" name="Picture 3" descr="C:\Documents and Settings\UserXP\Рабочий стол\Рамазян\Стажировочная площадка\Фото презентация\IMG_0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50473" y="2018481"/>
            <a:ext cx="3693492" cy="2770118"/>
          </a:xfrm>
          <a:prstGeom prst="rect">
            <a:avLst/>
          </a:prstGeom>
          <a:noFill/>
        </p:spPr>
      </p:pic>
      <p:pic>
        <p:nvPicPr>
          <p:cNvPr id="5124" name="Picture 4" descr="C:\Documents and Settings\UserXP\Рабочий стол\Рамазян\Стажировочная площадка\Фото презентация\IMG_0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03571" y="3977264"/>
            <a:ext cx="3305788" cy="2479341"/>
          </a:xfrm>
          <a:prstGeom prst="rect">
            <a:avLst/>
          </a:prstGeom>
          <a:noFill/>
        </p:spPr>
      </p:pic>
      <p:pic>
        <p:nvPicPr>
          <p:cNvPr id="5125" name="Picture 5" descr="C:\Documents and Settings\UserXP\Рабочий стол\Рамазян\Стажировочная площадка\Фото презентация\IMG_04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3935"/>
          <a:stretch/>
        </p:blipFill>
        <p:spPr bwMode="auto">
          <a:xfrm rot="5400000">
            <a:off x="2786984" y="533185"/>
            <a:ext cx="3498023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Стажировочная площадка\002.  Защита.mpg_snapshot_03.02_[2016.10.17_10.02.43].jpg"/>
          <p:cNvPicPr>
            <a:picLocks noChangeAspect="1" noChangeArrowheads="1"/>
          </p:cNvPicPr>
          <p:nvPr/>
        </p:nvPicPr>
        <p:blipFill>
          <a:blip r:embed="rId2" cstate="print"/>
          <a:srcRect l="22050" r="22301"/>
          <a:stretch>
            <a:fillRect/>
          </a:stretch>
        </p:blipFill>
        <p:spPr bwMode="auto">
          <a:xfrm>
            <a:off x="611560" y="620688"/>
            <a:ext cx="2448272" cy="35195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«Святая Троица», семья и образование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7" name="Picture 3" descr="H:\Стажировочная площадка\002.  Защита.mpg_snapshot_03.17_[2016.10.17_10.03.19]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611560" y="4265712"/>
            <a:ext cx="3240360" cy="2592288"/>
          </a:xfrm>
          <a:prstGeom prst="rect">
            <a:avLst/>
          </a:prstGeom>
          <a:noFill/>
        </p:spPr>
      </p:pic>
      <p:pic>
        <p:nvPicPr>
          <p:cNvPr id="1026" name="Picture 2" descr="H:\Стажировочная площадка\002.  Защита.mpg_snapshot_03.05_[2016.10.17_10.03.00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4320480" cy="3456384"/>
          </a:xfrm>
          <a:prstGeom prst="rect">
            <a:avLst/>
          </a:prstGeom>
          <a:noFill/>
        </p:spPr>
      </p:pic>
      <p:pic>
        <p:nvPicPr>
          <p:cNvPr id="1029" name="Picture 5" descr="H:\Стажировочная площадка\P10001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319718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XP\Рабочий стол\Копия 001.  Визитка.mpg_snapshot_00.06_[2016.10.17_09.08.45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XP\Рабочий стол\Стажировочная площадка\Копия 001.  Визитка.mpg_snapshot_01.50_[2016.10.17_09.35.32]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4800" t="1438" r="24800" b="52625"/>
          <a:stretch>
            <a:fillRect/>
          </a:stretch>
        </p:blipFill>
        <p:spPr bwMode="auto">
          <a:xfrm>
            <a:off x="251519" y="908720"/>
            <a:ext cx="3752645" cy="2736304"/>
          </a:xfrm>
          <a:prstGeom prst="rect">
            <a:avLst/>
          </a:prstGeom>
          <a:noFill/>
        </p:spPr>
      </p:pic>
      <p:pic>
        <p:nvPicPr>
          <p:cNvPr id="17411" name="Picture 3" descr="C:\Documents and Settings\UserXP\Рабочий стол\Стажировочная площадка\Копия 001.  Визитка.mpg_snapshot_01.50_[2016.10.17_09.35.32]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24779" t="52625" r="24800" b="1438"/>
          <a:stretch>
            <a:fillRect/>
          </a:stretch>
        </p:blipFill>
        <p:spPr bwMode="auto">
          <a:xfrm>
            <a:off x="4572000" y="908720"/>
            <a:ext cx="3816424" cy="27816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Занятия в клубе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«Возрождение»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2" descr="C:\Documents and Settings\UserXP\Рабочий стол\Стажировочная площадка\Копия 001.  Визитка.mpg_snapshot_03.23_[2016.10.17_09.41.04]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6688" r="1701" b="6688"/>
          <a:stretch>
            <a:fillRect/>
          </a:stretch>
        </p:blipFill>
        <p:spPr bwMode="auto">
          <a:xfrm>
            <a:off x="323528" y="3933055"/>
            <a:ext cx="3600400" cy="2538209"/>
          </a:xfrm>
          <a:prstGeom prst="rect">
            <a:avLst/>
          </a:prstGeom>
          <a:noFill/>
        </p:spPr>
      </p:pic>
      <p:pic>
        <p:nvPicPr>
          <p:cNvPr id="6" name="Picture 3" descr="C:\Documents and Settings\UserXP\Рабочий стол\Стажировочная площадка\Копия 001.  Визитка.mpg_snapshot_03.43_[2016.10.17_09.41.30].jpg"/>
          <p:cNvPicPr>
            <a:picLocks noChangeAspect="1" noChangeArrowheads="1"/>
          </p:cNvPicPr>
          <p:nvPr/>
        </p:nvPicPr>
        <p:blipFill>
          <a:blip r:embed="rId4" cstate="print"/>
          <a:srcRect t="5376" b="5376"/>
          <a:stretch>
            <a:fillRect/>
          </a:stretch>
        </p:blipFill>
        <p:spPr bwMode="auto">
          <a:xfrm>
            <a:off x="4644008" y="3933056"/>
            <a:ext cx="3630705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UserXP\Рабочий стол\Стажировочная площадка\Копия 001.  Визитка.mpg_snapshot_02.46_[2016.10.17_09.39.48]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3801" t="6688" b="6688"/>
          <a:stretch>
            <a:fillRect/>
          </a:stretch>
        </p:blipFill>
        <p:spPr bwMode="auto">
          <a:xfrm>
            <a:off x="251520" y="332657"/>
            <a:ext cx="3898434" cy="2808311"/>
          </a:xfrm>
          <a:prstGeom prst="rect">
            <a:avLst/>
          </a:prstGeom>
          <a:noFill/>
        </p:spPr>
      </p:pic>
      <p:pic>
        <p:nvPicPr>
          <p:cNvPr id="23555" name="Picture 3" descr="C:\Documents and Settings\UserXP\Рабочий стол\Стажировочная площадка\Копия 001.  Визитка.mpg_snapshot_02.54_[2016.10.17_09.40.10].jpg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l="6300" t="5250" b="5501"/>
          <a:stretch>
            <a:fillRect/>
          </a:stretch>
        </p:blipFill>
        <p:spPr bwMode="auto">
          <a:xfrm>
            <a:off x="5148064" y="332656"/>
            <a:ext cx="3590973" cy="2736304"/>
          </a:xfrm>
          <a:prstGeom prst="rect">
            <a:avLst/>
          </a:prstGeom>
          <a:noFill/>
        </p:spPr>
      </p:pic>
      <p:pic>
        <p:nvPicPr>
          <p:cNvPr id="12290" name="Picture 2" descr="E:\Православная  книга\Untitled-1.jpg"/>
          <p:cNvPicPr>
            <a:picLocks noChangeAspect="1" noChangeArrowheads="1"/>
          </p:cNvPicPr>
          <p:nvPr/>
        </p:nvPicPr>
        <p:blipFill>
          <a:blip r:embed="rId4" cstate="print"/>
          <a:srcRect l="51905" t="51340" r="3326" b="25088"/>
          <a:stretch>
            <a:fillRect/>
          </a:stretch>
        </p:blipFill>
        <p:spPr bwMode="auto">
          <a:xfrm>
            <a:off x="251520" y="3501008"/>
            <a:ext cx="3960440" cy="2949264"/>
          </a:xfrm>
          <a:prstGeom prst="rect">
            <a:avLst/>
          </a:prstGeom>
          <a:noFill/>
        </p:spPr>
      </p:pic>
      <p:pic>
        <p:nvPicPr>
          <p:cNvPr id="12291" name="Picture 3" descr="E:\Православная  книга\Untitled-1.jpg"/>
          <p:cNvPicPr>
            <a:picLocks noChangeAspect="1" noChangeArrowheads="1"/>
          </p:cNvPicPr>
          <p:nvPr/>
        </p:nvPicPr>
        <p:blipFill>
          <a:blip r:embed="rId5" cstate="print"/>
          <a:srcRect l="51436" t="9429" r="3795" b="66999"/>
          <a:stretch>
            <a:fillRect/>
          </a:stretch>
        </p:blipFill>
        <p:spPr bwMode="auto">
          <a:xfrm>
            <a:off x="4932039" y="3501008"/>
            <a:ext cx="3964555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0"/>
            <a:ext cx="4998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Наши мероприятия</a:t>
            </a:r>
          </a:p>
        </p:txBody>
      </p:sp>
      <p:pic>
        <p:nvPicPr>
          <p:cNvPr id="8194" name="Picture 2" descr="H:\Стажировочная площадка\IMG_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648405" cy="2736304"/>
          </a:xfrm>
          <a:prstGeom prst="rect">
            <a:avLst/>
          </a:prstGeom>
          <a:noFill/>
        </p:spPr>
      </p:pic>
      <p:pic>
        <p:nvPicPr>
          <p:cNvPr id="8195" name="Picture 3" descr="H:\Стажировочная площадка\IMG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3600400" cy="2700300"/>
          </a:xfrm>
          <a:prstGeom prst="rect">
            <a:avLst/>
          </a:prstGeom>
          <a:noFill/>
        </p:spPr>
      </p:pic>
      <p:pic>
        <p:nvPicPr>
          <p:cNvPr id="8196" name="Picture 4" descr="H:\Стажировочная площадка\IMG_0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5" y="764704"/>
            <a:ext cx="3552395" cy="2664296"/>
          </a:xfrm>
          <a:prstGeom prst="rect">
            <a:avLst/>
          </a:prstGeom>
          <a:noFill/>
        </p:spPr>
      </p:pic>
      <p:pic>
        <p:nvPicPr>
          <p:cNvPr id="8197" name="Picture 5" descr="H:\Стажировочная площадка\IMG_1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3717032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Стажировочная площадка\IMG_1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672408" cy="2754306"/>
          </a:xfrm>
          <a:prstGeom prst="rect">
            <a:avLst/>
          </a:prstGeom>
          <a:noFill/>
        </p:spPr>
      </p:pic>
      <p:pic>
        <p:nvPicPr>
          <p:cNvPr id="9219" name="Picture 3" descr="H:\Стажировочная площадка\IMG_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552395" cy="2664296"/>
          </a:xfrm>
          <a:prstGeom prst="rect">
            <a:avLst/>
          </a:prstGeom>
          <a:noFill/>
        </p:spPr>
      </p:pic>
      <p:pic>
        <p:nvPicPr>
          <p:cNvPr id="9220" name="Picture 4" descr="H:\Стажировочная площадка\002.  Защита.mpg_snapshot_04.50_[2016.10.17_10.08.40].jpg"/>
          <p:cNvPicPr>
            <a:picLocks noChangeAspect="1" noChangeArrowheads="1"/>
          </p:cNvPicPr>
          <p:nvPr/>
        </p:nvPicPr>
        <p:blipFill>
          <a:blip r:embed="rId4" cstate="print"/>
          <a:srcRect l="2751" r="2751"/>
          <a:stretch>
            <a:fillRect/>
          </a:stretch>
        </p:blipFill>
        <p:spPr bwMode="auto">
          <a:xfrm>
            <a:off x="395536" y="3356992"/>
            <a:ext cx="3665651" cy="3103240"/>
          </a:xfrm>
          <a:prstGeom prst="rect">
            <a:avLst/>
          </a:prstGeom>
          <a:noFill/>
        </p:spPr>
      </p:pic>
      <p:pic>
        <p:nvPicPr>
          <p:cNvPr id="9222" name="Picture 6" descr="H:\КЛуб ВОЗРОЖДЕНИЕ ЦДТ РОГовская\мероприятия по праздникам\IMG_1975.JPG"/>
          <p:cNvPicPr>
            <a:picLocks noChangeAspect="1" noChangeArrowheads="1"/>
          </p:cNvPicPr>
          <p:nvPr/>
        </p:nvPicPr>
        <p:blipFill>
          <a:blip r:embed="rId5" cstate="print"/>
          <a:srcRect l="6517" r="6534"/>
          <a:stretch>
            <a:fillRect/>
          </a:stretch>
        </p:blipFill>
        <p:spPr bwMode="auto">
          <a:xfrm>
            <a:off x="4788024" y="3285790"/>
            <a:ext cx="3672408" cy="3167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 папка\IMG_2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332656"/>
            <a:ext cx="4032449" cy="3024337"/>
          </a:xfrm>
          <a:prstGeom prst="rect">
            <a:avLst/>
          </a:prstGeom>
          <a:noFill/>
        </p:spPr>
      </p:pic>
      <p:pic>
        <p:nvPicPr>
          <p:cNvPr id="10243" name="Picture 3" descr="E:\фото папка\IMG_2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1" y="381000"/>
            <a:ext cx="3871979" cy="2903984"/>
          </a:xfrm>
          <a:prstGeom prst="rect">
            <a:avLst/>
          </a:prstGeom>
          <a:noFill/>
        </p:spPr>
      </p:pic>
      <p:pic>
        <p:nvPicPr>
          <p:cNvPr id="10244" name="Picture 4" descr="E:\фото папка\IMG_2736.JPG"/>
          <p:cNvPicPr>
            <a:picLocks noChangeAspect="1" noChangeArrowheads="1"/>
          </p:cNvPicPr>
          <p:nvPr/>
        </p:nvPicPr>
        <p:blipFill>
          <a:blip r:embed="rId4" cstate="print"/>
          <a:srcRect l="4129"/>
          <a:stretch>
            <a:fillRect/>
          </a:stretch>
        </p:blipFill>
        <p:spPr bwMode="auto">
          <a:xfrm>
            <a:off x="539552" y="3717032"/>
            <a:ext cx="3744416" cy="2929260"/>
          </a:xfrm>
          <a:prstGeom prst="rect">
            <a:avLst/>
          </a:prstGeom>
          <a:noFill/>
        </p:spPr>
      </p:pic>
      <p:pic>
        <p:nvPicPr>
          <p:cNvPr id="10245" name="Picture 5" descr="E:\фото папка\IMG_2714.JPG"/>
          <p:cNvPicPr>
            <a:picLocks noChangeAspect="1" noChangeArrowheads="1"/>
          </p:cNvPicPr>
          <p:nvPr/>
        </p:nvPicPr>
        <p:blipFill>
          <a:blip r:embed="rId5" cstate="print"/>
          <a:srcRect l="6081"/>
          <a:stretch>
            <a:fillRect/>
          </a:stretch>
        </p:blipFill>
        <p:spPr bwMode="auto">
          <a:xfrm>
            <a:off x="5076056" y="3717032"/>
            <a:ext cx="3672408" cy="2932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ФОТО ВОЗРОЖДЕНИЕ\IMG_3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3840426" cy="2880320"/>
          </a:xfrm>
          <a:prstGeom prst="rect">
            <a:avLst/>
          </a:prstGeom>
          <a:noFill/>
        </p:spPr>
      </p:pic>
      <p:pic>
        <p:nvPicPr>
          <p:cNvPr id="11268" name="Picture 4" descr="E:\ФОТО ВОЗРОЖДЕНИЕ\IMG_3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912434" cy="2934326"/>
          </a:xfrm>
          <a:prstGeom prst="rect">
            <a:avLst/>
          </a:prstGeom>
          <a:noFill/>
        </p:spPr>
      </p:pic>
      <p:pic>
        <p:nvPicPr>
          <p:cNvPr id="11269" name="Picture 5" descr="E:\ФОТО ВОЗРОЖДЕНИЕ\IMG_3308.jpg"/>
          <p:cNvPicPr>
            <a:picLocks noChangeAspect="1" noChangeArrowheads="1"/>
          </p:cNvPicPr>
          <p:nvPr/>
        </p:nvPicPr>
        <p:blipFill>
          <a:blip r:embed="rId4" cstate="print"/>
          <a:srcRect l="10133"/>
          <a:stretch>
            <a:fillRect/>
          </a:stretch>
        </p:blipFill>
        <p:spPr bwMode="auto">
          <a:xfrm>
            <a:off x="467544" y="3501008"/>
            <a:ext cx="3744416" cy="3124977"/>
          </a:xfrm>
          <a:prstGeom prst="rect">
            <a:avLst/>
          </a:prstGeom>
          <a:noFill/>
        </p:spPr>
      </p:pic>
      <p:pic>
        <p:nvPicPr>
          <p:cNvPr id="11271" name="Picture 7" descr="E:\ФОТО ВОЗРОЖДЕНИЕ\IMG_3309.jpg"/>
          <p:cNvPicPr>
            <a:picLocks noChangeAspect="1" noChangeArrowheads="1"/>
          </p:cNvPicPr>
          <p:nvPr/>
        </p:nvPicPr>
        <p:blipFill>
          <a:blip r:embed="rId5" cstate="print"/>
          <a:srcRect r="4878"/>
          <a:stretch>
            <a:fillRect/>
          </a:stretch>
        </p:blipFill>
        <p:spPr bwMode="auto">
          <a:xfrm>
            <a:off x="4730065" y="3501007"/>
            <a:ext cx="4018399" cy="316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5340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Экскурсии по Кубани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6626" name="Picture 2" descr="C:\Documents and Settings\UserXP\Рабочий стол\Стажировочная площадка\002.  Защита.mpg_snapshot_04.52_[2016.10.17_10.09.20].jpg"/>
          <p:cNvPicPr>
            <a:picLocks noChangeAspect="1" noChangeArrowheads="1"/>
          </p:cNvPicPr>
          <p:nvPr/>
        </p:nvPicPr>
        <p:blipFill>
          <a:blip r:embed="rId2" cstate="print"/>
          <a:srcRect l="23750" t="2751" r="22700"/>
          <a:stretch>
            <a:fillRect/>
          </a:stretch>
        </p:blipFill>
        <p:spPr bwMode="auto">
          <a:xfrm>
            <a:off x="6732240" y="3645024"/>
            <a:ext cx="1932957" cy="2808312"/>
          </a:xfrm>
          <a:prstGeom prst="rect">
            <a:avLst/>
          </a:prstGeom>
          <a:noFill/>
        </p:spPr>
      </p:pic>
      <p:pic>
        <p:nvPicPr>
          <p:cNvPr id="26627" name="Picture 3" descr="C:\Documents and Settings\UserXP\Рабочий стол\Стажировочная площадка\002.  Защита.mpg_snapshot_04.07_[2016.10.17_10.04.50].jpg"/>
          <p:cNvPicPr>
            <a:picLocks noChangeAspect="1" noChangeArrowheads="1"/>
          </p:cNvPicPr>
          <p:nvPr/>
        </p:nvPicPr>
        <p:blipFill>
          <a:blip r:embed="rId3" cstate="print"/>
          <a:srcRect l="23100" r="24401"/>
          <a:stretch>
            <a:fillRect/>
          </a:stretch>
        </p:blipFill>
        <p:spPr bwMode="auto">
          <a:xfrm>
            <a:off x="323528" y="3645024"/>
            <a:ext cx="2016224" cy="2880319"/>
          </a:xfrm>
          <a:prstGeom prst="rect">
            <a:avLst/>
          </a:prstGeom>
          <a:noFill/>
        </p:spPr>
      </p:pic>
      <p:pic>
        <p:nvPicPr>
          <p:cNvPr id="26628" name="Picture 4" descr="C:\Documents and Settings\UserXP\Рабочий стол\Стажировочная площадка\002.  Защита.mpg_snapshot_04.06_[2016.10.17_10.04.43].jpg"/>
          <p:cNvPicPr>
            <a:picLocks noChangeAspect="1" noChangeArrowheads="1"/>
          </p:cNvPicPr>
          <p:nvPr/>
        </p:nvPicPr>
        <p:blipFill>
          <a:blip r:embed="rId4" cstate="print"/>
          <a:srcRect l="1701" r="1701"/>
          <a:stretch>
            <a:fillRect/>
          </a:stretch>
        </p:blipFill>
        <p:spPr bwMode="auto">
          <a:xfrm>
            <a:off x="179512" y="1052736"/>
            <a:ext cx="2695402" cy="2232248"/>
          </a:xfrm>
          <a:prstGeom prst="rect">
            <a:avLst/>
          </a:prstGeom>
          <a:noFill/>
        </p:spPr>
      </p:pic>
      <p:pic>
        <p:nvPicPr>
          <p:cNvPr id="26629" name="Picture 5" descr="C:\Documents and Settings\UserXP\Рабочий стол\Стажировочная площадка\002.  Защита.mpg_snapshot_02.08_[2016.10.17_10.00.46].jpg"/>
          <p:cNvPicPr>
            <a:picLocks noChangeAspect="1" noChangeArrowheads="1"/>
          </p:cNvPicPr>
          <p:nvPr/>
        </p:nvPicPr>
        <p:blipFill>
          <a:blip r:embed="rId5" cstate="print"/>
          <a:srcRect l="8001" t="3708" r="1701"/>
          <a:stretch>
            <a:fillRect/>
          </a:stretch>
        </p:blipFill>
        <p:spPr bwMode="auto">
          <a:xfrm>
            <a:off x="2771800" y="3645024"/>
            <a:ext cx="3299969" cy="2815207"/>
          </a:xfrm>
          <a:prstGeom prst="rect">
            <a:avLst/>
          </a:prstGeom>
          <a:noFill/>
        </p:spPr>
      </p:pic>
      <p:pic>
        <p:nvPicPr>
          <p:cNvPr id="26630" name="Picture 6" descr="C:\Documents and Settings\UserXP\Рабочий стол\Стажировочная площадка\002.  Защита.mpg_snapshot_01.55_[2016.10.17_10.00.26].jpg"/>
          <p:cNvPicPr>
            <a:picLocks noChangeAspect="1" noChangeArrowheads="1"/>
          </p:cNvPicPr>
          <p:nvPr/>
        </p:nvPicPr>
        <p:blipFill>
          <a:blip r:embed="rId6" cstate="print"/>
          <a:srcRect l="3150" t="9187" r="2351"/>
          <a:stretch>
            <a:fillRect/>
          </a:stretch>
        </p:blipFill>
        <p:spPr bwMode="auto">
          <a:xfrm>
            <a:off x="2987824" y="1124744"/>
            <a:ext cx="2809904" cy="2160240"/>
          </a:xfrm>
          <a:prstGeom prst="rect">
            <a:avLst/>
          </a:prstGeom>
          <a:noFill/>
        </p:spPr>
      </p:pic>
      <p:pic>
        <p:nvPicPr>
          <p:cNvPr id="13314" name="Picture 2" descr="E:\женский моностырь все царица\IMG_4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980728"/>
            <a:ext cx="3072518" cy="23042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XP\Рабочий стол\Рамазян\Стажировочная площадка\Фото презентация\IMG_0361.JPG"/>
          <p:cNvPicPr>
            <a:picLocks noChangeAspect="1" noChangeArrowheads="1"/>
          </p:cNvPicPr>
          <p:nvPr/>
        </p:nvPicPr>
        <p:blipFill>
          <a:blip r:embed="rId2" cstate="print"/>
          <a:srcRect l="5704"/>
          <a:stretch>
            <a:fillRect/>
          </a:stretch>
        </p:blipFill>
        <p:spPr bwMode="auto">
          <a:xfrm>
            <a:off x="467544" y="332656"/>
            <a:ext cx="3621378" cy="2880320"/>
          </a:xfrm>
          <a:prstGeom prst="rect">
            <a:avLst/>
          </a:prstGeom>
          <a:noFill/>
        </p:spPr>
      </p:pic>
      <p:pic>
        <p:nvPicPr>
          <p:cNvPr id="3075" name="Picture 3" descr="C:\Documents and Settings\UserXP\Рабочий стол\Рамазян\Стажировочная площадка\Фото презентация\IMG_0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3816424" cy="2862318"/>
          </a:xfrm>
          <a:prstGeom prst="rect">
            <a:avLst/>
          </a:prstGeom>
          <a:noFill/>
        </p:spPr>
      </p:pic>
      <p:pic>
        <p:nvPicPr>
          <p:cNvPr id="3076" name="Picture 4" descr="C:\Documents and Settings\UserXP\Рабочий стол\Рамазян\Стажировочная площадка\Фото презентация\IMG_0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3744416" cy="2808312"/>
          </a:xfrm>
          <a:prstGeom prst="rect">
            <a:avLst/>
          </a:prstGeom>
          <a:noFill/>
        </p:spPr>
      </p:pic>
      <p:pic>
        <p:nvPicPr>
          <p:cNvPr id="3077" name="Picture 5" descr="C:\Documents and Settings\UserXP\Рабочий стол\Рамазян\Стажировочная площадка\Фото презентация\IMG_0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Стажировочная площадка\002.  Защита.mpg_snapshot_04.44_[2016.10.17_10.07.02].jpg"/>
          <p:cNvPicPr>
            <a:picLocks noChangeAspect="1" noChangeArrowheads="1"/>
          </p:cNvPicPr>
          <p:nvPr/>
        </p:nvPicPr>
        <p:blipFill>
          <a:blip r:embed="rId2" cstate="print"/>
          <a:srcRect l="3801" r="11151" b="2751"/>
          <a:stretch>
            <a:fillRect/>
          </a:stretch>
        </p:blipFill>
        <p:spPr bwMode="auto">
          <a:xfrm>
            <a:off x="395536" y="332656"/>
            <a:ext cx="3148708" cy="2880320"/>
          </a:xfrm>
          <a:prstGeom prst="rect">
            <a:avLst/>
          </a:prstGeom>
          <a:noFill/>
        </p:spPr>
      </p:pic>
      <p:pic>
        <p:nvPicPr>
          <p:cNvPr id="5123" name="Picture 3" descr="H:\Стажировочная площадка\002.  Защита.mpg_snapshot_04.46_[2016.10.17_10.07.21].jpg"/>
          <p:cNvPicPr>
            <a:picLocks noChangeAspect="1" noChangeArrowheads="1"/>
          </p:cNvPicPr>
          <p:nvPr/>
        </p:nvPicPr>
        <p:blipFill>
          <a:blip r:embed="rId3" cstate="print"/>
          <a:srcRect l="2751" r="1701"/>
          <a:stretch>
            <a:fillRect/>
          </a:stretch>
        </p:blipFill>
        <p:spPr bwMode="auto">
          <a:xfrm>
            <a:off x="4716016" y="332656"/>
            <a:ext cx="3528392" cy="2954216"/>
          </a:xfrm>
          <a:prstGeom prst="rect">
            <a:avLst/>
          </a:prstGeom>
          <a:noFill/>
        </p:spPr>
      </p:pic>
      <p:pic>
        <p:nvPicPr>
          <p:cNvPr id="5124" name="Picture 4" descr="H:\Стажировочная площадка\IMG_1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573016"/>
            <a:ext cx="3840427" cy="2880320"/>
          </a:xfrm>
          <a:prstGeom prst="rect">
            <a:avLst/>
          </a:prstGeom>
          <a:noFill/>
        </p:spPr>
      </p:pic>
      <p:pic>
        <p:nvPicPr>
          <p:cNvPr id="5125" name="Picture 5" descr="H:\Стажировочная площадка\IMG_1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1" y="3573016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0"/>
            <a:ext cx="62039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Православные выставки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Documents and Settings\UserXP\Рабочий стол\Рамазян\Стажировочная площадка\Фото презентация\IMG_0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251200" cy="2438400"/>
          </a:xfrm>
          <a:prstGeom prst="rect">
            <a:avLst/>
          </a:prstGeom>
          <a:noFill/>
        </p:spPr>
      </p:pic>
      <p:pic>
        <p:nvPicPr>
          <p:cNvPr id="6147" name="Picture 3" descr="C:\Documents and Settings\UserXP\Рабочий стол\Рамазян\Стажировочная площадка\Фото презентация\IMG_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251200" cy="2438400"/>
          </a:xfrm>
          <a:prstGeom prst="rect">
            <a:avLst/>
          </a:prstGeom>
          <a:noFill/>
        </p:spPr>
      </p:pic>
      <p:pic>
        <p:nvPicPr>
          <p:cNvPr id="6148" name="Picture 4" descr="F:\выставка православная кубань 21.02\IMG_8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3251200" cy="2438400"/>
          </a:xfrm>
          <a:prstGeom prst="rect">
            <a:avLst/>
          </a:prstGeom>
          <a:noFill/>
        </p:spPr>
      </p:pic>
      <p:pic>
        <p:nvPicPr>
          <p:cNvPr id="6149" name="Picture 5" descr="F:\выставка православная кубань 21.02\IMG_8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8891" y="3645024"/>
            <a:ext cx="3360373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Рабочий стол\Копия 001.  Визитка.mpg_snapshot_00.33_[2016.10.17_09.10.17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выставка православная кубань 21.02\IMG_8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60648"/>
            <a:ext cx="3936437" cy="2952328"/>
          </a:xfrm>
          <a:prstGeom prst="rect">
            <a:avLst/>
          </a:prstGeom>
          <a:noFill/>
        </p:spPr>
      </p:pic>
      <p:pic>
        <p:nvPicPr>
          <p:cNvPr id="7171" name="Picture 3" descr="F:\выставка православная кубань 21.02\IMG_8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960440" cy="2970330"/>
          </a:xfrm>
          <a:prstGeom prst="rect">
            <a:avLst/>
          </a:prstGeom>
          <a:noFill/>
        </p:spPr>
      </p:pic>
      <p:pic>
        <p:nvPicPr>
          <p:cNvPr id="7172" name="Picture 4" descr="F:\выставка православная кубань 21.02\IMG_8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3960440" cy="2970330"/>
          </a:xfrm>
          <a:prstGeom prst="rect">
            <a:avLst/>
          </a:prstGeom>
          <a:noFill/>
        </p:spPr>
      </p:pic>
      <p:pic>
        <p:nvPicPr>
          <p:cNvPr id="7173" name="Picture 5" descr="F:\выставка православная кубань 21.02\IMG_8966.JPG"/>
          <p:cNvPicPr>
            <a:picLocks noChangeAspect="1" noChangeArrowheads="1"/>
          </p:cNvPicPr>
          <p:nvPr/>
        </p:nvPicPr>
        <p:blipFill>
          <a:blip r:embed="rId5" cstate="print"/>
          <a:srcRect l="13289"/>
          <a:stretch>
            <a:fillRect/>
          </a:stretch>
        </p:blipFill>
        <p:spPr bwMode="auto">
          <a:xfrm>
            <a:off x="4932040" y="3501008"/>
            <a:ext cx="3384376" cy="2927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Встреча со священниками </a:t>
            </a:r>
            <a:endParaRPr lang="ru-RU" sz="4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</a:t>
            </a:r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настоятелями монастырей</a:t>
            </a:r>
          </a:p>
        </p:txBody>
      </p:sp>
      <p:pic>
        <p:nvPicPr>
          <p:cNvPr id="27650" name="Picture 2" descr="C:\Documents and Settings\UserXP\Рабочий стол\Стажировочная площадка\002.  Защита.mpg_snapshot_00.18_[2016.10.17_09.58.33].jpg"/>
          <p:cNvPicPr>
            <a:picLocks noChangeAspect="1" noChangeArrowheads="1"/>
          </p:cNvPicPr>
          <p:nvPr/>
        </p:nvPicPr>
        <p:blipFill>
          <a:blip r:embed="rId2" cstate="print"/>
          <a:srcRect l="25850" t="21126" b="5376"/>
          <a:stretch>
            <a:fillRect/>
          </a:stretch>
        </p:blipFill>
        <p:spPr bwMode="auto">
          <a:xfrm>
            <a:off x="611560" y="1412776"/>
            <a:ext cx="3096344" cy="2455338"/>
          </a:xfrm>
          <a:prstGeom prst="rect">
            <a:avLst/>
          </a:prstGeom>
          <a:noFill/>
        </p:spPr>
      </p:pic>
      <p:pic>
        <p:nvPicPr>
          <p:cNvPr id="27651" name="Picture 3" descr="C:\Documents and Settings\UserXP\Рабочий стол\Стажировочная площадка\002.  Защита.mpg_snapshot_04.12_[2016.10.17_10.05.31].jpg"/>
          <p:cNvPicPr>
            <a:picLocks noChangeAspect="1" noChangeArrowheads="1"/>
          </p:cNvPicPr>
          <p:nvPr/>
        </p:nvPicPr>
        <p:blipFill>
          <a:blip r:embed="rId3" cstate="print"/>
          <a:srcRect l="8001" t="20062" r="11150" b="4063"/>
          <a:stretch>
            <a:fillRect/>
          </a:stretch>
        </p:blipFill>
        <p:spPr bwMode="auto">
          <a:xfrm>
            <a:off x="4572000" y="1412776"/>
            <a:ext cx="3888432" cy="2448499"/>
          </a:xfrm>
          <a:prstGeom prst="rect">
            <a:avLst/>
          </a:prstGeom>
          <a:noFill/>
        </p:spPr>
      </p:pic>
      <p:pic>
        <p:nvPicPr>
          <p:cNvPr id="27652" name="Picture 4" descr="C:\Documents and Settings\UserXP\Рабочий стол\Стажировочная площадка\002.  Защита.mpg_snapshot_04.59_[2016.10.17_10.09.34].jpg"/>
          <p:cNvPicPr>
            <a:picLocks noChangeAspect="1" noChangeArrowheads="1"/>
          </p:cNvPicPr>
          <p:nvPr/>
        </p:nvPicPr>
        <p:blipFill>
          <a:blip r:embed="rId4" cstate="print"/>
          <a:srcRect l="16400" r="2751" b="10626"/>
          <a:stretch>
            <a:fillRect/>
          </a:stretch>
        </p:blipFill>
        <p:spPr bwMode="auto">
          <a:xfrm>
            <a:off x="611560" y="3933056"/>
            <a:ext cx="3096344" cy="2738285"/>
          </a:xfrm>
          <a:prstGeom prst="rect">
            <a:avLst/>
          </a:prstGeom>
          <a:noFill/>
        </p:spPr>
      </p:pic>
      <p:pic>
        <p:nvPicPr>
          <p:cNvPr id="8194" name="Picture 2" descr="F:\лебяжий остров\IMG_4564.JPG"/>
          <p:cNvPicPr>
            <a:picLocks noChangeAspect="1" noChangeArrowheads="1"/>
          </p:cNvPicPr>
          <p:nvPr/>
        </p:nvPicPr>
        <p:blipFill>
          <a:blip r:embed="rId5" cstate="print"/>
          <a:srcRect l="3550" t="13610"/>
          <a:stretch>
            <a:fillRect/>
          </a:stretch>
        </p:blipFill>
        <p:spPr bwMode="auto">
          <a:xfrm>
            <a:off x="4572000" y="4005064"/>
            <a:ext cx="3912769" cy="2628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Осен. Каникулы 2015\IMG_8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3648405" cy="2736304"/>
          </a:xfrm>
          <a:prstGeom prst="rect">
            <a:avLst/>
          </a:prstGeom>
          <a:noFill/>
        </p:spPr>
      </p:pic>
      <p:pic>
        <p:nvPicPr>
          <p:cNvPr id="6146" name="Picture 2" descr="H:\Стажировочная площадка\IMG_1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260648"/>
            <a:ext cx="3552395" cy="2664296"/>
          </a:xfrm>
          <a:prstGeom prst="rect">
            <a:avLst/>
          </a:prstGeom>
          <a:noFill/>
        </p:spPr>
      </p:pic>
      <p:pic>
        <p:nvPicPr>
          <p:cNvPr id="6147" name="Picture 3" descr="H:\Стажировочная площадка\IMG_0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3648405" cy="2736304"/>
          </a:xfrm>
          <a:prstGeom prst="rect">
            <a:avLst/>
          </a:prstGeom>
          <a:noFill/>
        </p:spPr>
      </p:pic>
      <p:pic>
        <p:nvPicPr>
          <p:cNvPr id="6148" name="Picture 4" descr="H:\Стажировочная площадка\IMG_12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3501008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0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Храмы на Кубани</a:t>
            </a:r>
          </a:p>
        </p:txBody>
      </p:sp>
      <p:pic>
        <p:nvPicPr>
          <p:cNvPr id="11266" name="Picture 2" descr="F:\Осен. Каникулы 2015\IMG_8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3251200" cy="2438400"/>
          </a:xfrm>
          <a:prstGeom prst="rect">
            <a:avLst/>
          </a:prstGeom>
          <a:noFill/>
        </p:spPr>
      </p:pic>
      <p:pic>
        <p:nvPicPr>
          <p:cNvPr id="3074" name="Picture 2" descr="H:\Стажировочная площадка\IMG_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92696"/>
            <a:ext cx="3251200" cy="2438400"/>
          </a:xfrm>
          <a:prstGeom prst="rect">
            <a:avLst/>
          </a:prstGeom>
          <a:noFill/>
        </p:spPr>
      </p:pic>
      <p:pic>
        <p:nvPicPr>
          <p:cNvPr id="3075" name="Picture 3" descr="H:\Стажировочная площадка\IMG_1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149080"/>
            <a:ext cx="3251200" cy="2438400"/>
          </a:xfrm>
          <a:prstGeom prst="rect">
            <a:avLst/>
          </a:prstGeom>
          <a:noFill/>
        </p:spPr>
      </p:pic>
      <p:pic>
        <p:nvPicPr>
          <p:cNvPr id="3076" name="Picture 4" descr="H:\Стажировочная площадка\IMG_1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54880" y="3763392"/>
            <a:ext cx="3251200" cy="2438400"/>
          </a:xfrm>
          <a:prstGeom prst="rect">
            <a:avLst/>
          </a:prstGeom>
          <a:noFill/>
        </p:spPr>
      </p:pic>
      <p:pic>
        <p:nvPicPr>
          <p:cNvPr id="3077" name="Picture 5" descr="H:\Стажировочная площадка\IMG_1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037808" y="3763392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Монастыри Кубани: поселок Горный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 descr="F:\Посёлок Горный 2015 год\IMG_6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2484134" cy="3312368"/>
          </a:xfrm>
          <a:prstGeom prst="rect">
            <a:avLst/>
          </a:prstGeom>
          <a:noFill/>
        </p:spPr>
      </p:pic>
      <p:pic>
        <p:nvPicPr>
          <p:cNvPr id="9219" name="Picture 3" descr="F:\Посёлок Горный 2015 год\IMG_6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92696"/>
            <a:ext cx="4224793" cy="3168414"/>
          </a:xfrm>
          <a:prstGeom prst="rect">
            <a:avLst/>
          </a:prstGeom>
          <a:noFill/>
        </p:spPr>
      </p:pic>
      <p:pic>
        <p:nvPicPr>
          <p:cNvPr id="9220" name="Picture 4" descr="F:\Посёлок Горный 2015 год\IMG_6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1"/>
            <a:ext cx="3528392" cy="2646143"/>
          </a:xfrm>
          <a:prstGeom prst="rect">
            <a:avLst/>
          </a:prstGeom>
          <a:noFill/>
        </p:spPr>
      </p:pic>
      <p:pic>
        <p:nvPicPr>
          <p:cNvPr id="9221" name="Picture 5" descr="F:\Посёлок Горный 2015 год\IMG_67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3"/>
            <a:ext cx="3600400" cy="2700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Стажировочная площадка\IMG_0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861048"/>
            <a:ext cx="3731253" cy="2798440"/>
          </a:xfrm>
          <a:prstGeom prst="rect">
            <a:avLst/>
          </a:prstGeom>
          <a:noFill/>
        </p:spPr>
      </p:pic>
      <p:pic>
        <p:nvPicPr>
          <p:cNvPr id="7171" name="Picture 3" descr="E:\Ст. Пластуновская\IMG_0015.jpg"/>
          <p:cNvPicPr>
            <a:picLocks noChangeAspect="1" noChangeArrowheads="1"/>
          </p:cNvPicPr>
          <p:nvPr/>
        </p:nvPicPr>
        <p:blipFill>
          <a:blip r:embed="rId3" cstate="print"/>
          <a:srcRect r="6707"/>
          <a:stretch>
            <a:fillRect/>
          </a:stretch>
        </p:blipFill>
        <p:spPr bwMode="auto">
          <a:xfrm>
            <a:off x="4788023" y="332656"/>
            <a:ext cx="3851551" cy="3096344"/>
          </a:xfrm>
          <a:prstGeom prst="rect">
            <a:avLst/>
          </a:prstGeom>
          <a:noFill/>
        </p:spPr>
      </p:pic>
      <p:pic>
        <p:nvPicPr>
          <p:cNvPr id="7172" name="Picture 4" descr="E:\Ст. Пластуновская\IMG_0018.jpg"/>
          <p:cNvPicPr>
            <a:picLocks noChangeAspect="1" noChangeArrowheads="1"/>
          </p:cNvPicPr>
          <p:nvPr/>
        </p:nvPicPr>
        <p:blipFill>
          <a:blip r:embed="rId4" cstate="print"/>
          <a:srcRect r="7237"/>
          <a:stretch>
            <a:fillRect/>
          </a:stretch>
        </p:blipFill>
        <p:spPr bwMode="auto">
          <a:xfrm>
            <a:off x="251520" y="3933056"/>
            <a:ext cx="3384376" cy="2736304"/>
          </a:xfrm>
          <a:prstGeom prst="rect">
            <a:avLst/>
          </a:prstGeom>
          <a:noFill/>
        </p:spPr>
      </p:pic>
      <p:pic>
        <p:nvPicPr>
          <p:cNvPr id="7173" name="Picture 5" descr="H:\Кореновск фото 24.06.ю 2015г\IMG_7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2842779" cy="3790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0"/>
            <a:ext cx="65291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Святые источники Кубани</a:t>
            </a:r>
          </a:p>
        </p:txBody>
      </p:sp>
      <p:pic>
        <p:nvPicPr>
          <p:cNvPr id="10242" name="Picture 2" descr="F:\Осен. Каникулы 2015\IMG_8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552395" cy="2664296"/>
          </a:xfrm>
          <a:prstGeom prst="rect">
            <a:avLst/>
          </a:prstGeom>
          <a:noFill/>
        </p:spPr>
      </p:pic>
      <p:pic>
        <p:nvPicPr>
          <p:cNvPr id="10243" name="Picture 3" descr="F:\Посёлок Горный 2015 год\IMG_6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672408" cy="2754149"/>
          </a:xfrm>
          <a:prstGeom prst="rect">
            <a:avLst/>
          </a:prstGeom>
          <a:noFill/>
        </p:spPr>
      </p:pic>
      <p:pic>
        <p:nvPicPr>
          <p:cNvPr id="10244" name="Picture 4" descr="F:\Посёлок Горный 2015 год\IMG_6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3708116" cy="2780928"/>
          </a:xfrm>
          <a:prstGeom prst="rect">
            <a:avLst/>
          </a:prstGeom>
          <a:noFill/>
        </p:spPr>
      </p:pic>
      <p:pic>
        <p:nvPicPr>
          <p:cNvPr id="10245" name="Picture 5" descr="F:\Посёлок Горный 2015 год\IMG_6804.JPG"/>
          <p:cNvPicPr>
            <a:picLocks noChangeAspect="1" noChangeArrowheads="1"/>
          </p:cNvPicPr>
          <p:nvPr/>
        </p:nvPicPr>
        <p:blipFill>
          <a:blip r:embed="rId5" cstate="print"/>
          <a:srcRect l="19090" t="7273"/>
          <a:stretch>
            <a:fillRect/>
          </a:stretch>
        </p:blipFill>
        <p:spPr bwMode="auto">
          <a:xfrm>
            <a:off x="4992276" y="3789040"/>
            <a:ext cx="326741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Стажировочная площадка\IMG_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744416" cy="2808312"/>
          </a:xfrm>
          <a:prstGeom prst="rect">
            <a:avLst/>
          </a:prstGeom>
          <a:noFill/>
        </p:spPr>
      </p:pic>
      <p:pic>
        <p:nvPicPr>
          <p:cNvPr id="4099" name="Picture 3" descr="H:\Стажировочная площадка\IMG_1123.JPG"/>
          <p:cNvPicPr>
            <a:picLocks noChangeAspect="1" noChangeArrowheads="1"/>
          </p:cNvPicPr>
          <p:nvPr/>
        </p:nvPicPr>
        <p:blipFill>
          <a:blip r:embed="rId3" cstate="print"/>
          <a:srcRect l="11074"/>
          <a:stretch>
            <a:fillRect/>
          </a:stretch>
        </p:blipFill>
        <p:spPr bwMode="auto">
          <a:xfrm rot="5400000">
            <a:off x="5281724" y="559036"/>
            <a:ext cx="2891160" cy="2438400"/>
          </a:xfrm>
          <a:prstGeom prst="rect">
            <a:avLst/>
          </a:prstGeom>
          <a:noFill/>
        </p:spPr>
      </p:pic>
      <p:pic>
        <p:nvPicPr>
          <p:cNvPr id="4100" name="Picture 4" descr="H:\Стажировочная площадка\IMG_0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3816425" cy="2862319"/>
          </a:xfrm>
          <a:prstGeom prst="rect">
            <a:avLst/>
          </a:prstGeom>
          <a:noFill/>
        </p:spPr>
      </p:pic>
      <p:pic>
        <p:nvPicPr>
          <p:cNvPr id="4101" name="Picture 5" descr="E:\Ст. Пластуновская\IMG_0031.jpg"/>
          <p:cNvPicPr>
            <a:picLocks noChangeAspect="1" noChangeArrowheads="1"/>
          </p:cNvPicPr>
          <p:nvPr/>
        </p:nvPicPr>
        <p:blipFill>
          <a:blip r:embed="rId5" cstate="print"/>
          <a:srcRect r="9659"/>
          <a:stretch>
            <a:fillRect/>
          </a:stretch>
        </p:blipFill>
        <p:spPr bwMode="auto">
          <a:xfrm>
            <a:off x="4788024" y="3429000"/>
            <a:ext cx="3816424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0"/>
            <a:ext cx="5116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Конкурсные работы</a:t>
            </a:r>
          </a:p>
        </p:txBody>
      </p:sp>
      <p:pic>
        <p:nvPicPr>
          <p:cNvPr id="1026" name="Picture 2" descr="E:\Стажировочная площадка\IMG_0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" y="754718"/>
            <a:ext cx="2851812" cy="2138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тажировочная площадка\IMG_1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44" r="5397" b="4070"/>
          <a:stretch/>
        </p:blipFill>
        <p:spPr bwMode="auto">
          <a:xfrm>
            <a:off x="3008908" y="754718"/>
            <a:ext cx="2952926" cy="2118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Стажировочная площадка\IMG_13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2" t="5071" b="6854"/>
          <a:stretch/>
        </p:blipFill>
        <p:spPr bwMode="auto">
          <a:xfrm>
            <a:off x="6033740" y="754718"/>
            <a:ext cx="3089725" cy="2118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Стажировочная площадка\IMG_0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4838" y="3722372"/>
            <a:ext cx="3499111" cy="2624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тажировочная площадка\IMG_04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02"/>
          <a:stretch/>
        </p:blipFill>
        <p:spPr bwMode="auto">
          <a:xfrm rot="5400000">
            <a:off x="2698096" y="3758065"/>
            <a:ext cx="3498119" cy="2553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Стажировочная площадка\IMG_13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70" b="5425"/>
          <a:stretch/>
        </p:blipFill>
        <p:spPr bwMode="auto">
          <a:xfrm rot="5400000">
            <a:off x="5723737" y="3769710"/>
            <a:ext cx="3518831" cy="2509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64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088" y="0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Наши достижения в конкурсах</a:t>
            </a:r>
          </a:p>
        </p:txBody>
      </p:sp>
      <p:pic>
        <p:nvPicPr>
          <p:cNvPr id="2050" name="Picture 2" descr="C:\Documents and Settings\UserXP\Рабочий стол\Рамазян\Стажировочная площадка\Фото презентация\IMG_0002.JPG"/>
          <p:cNvPicPr>
            <a:picLocks noChangeAspect="1" noChangeArrowheads="1"/>
          </p:cNvPicPr>
          <p:nvPr/>
        </p:nvPicPr>
        <p:blipFill>
          <a:blip r:embed="rId2" cstate="print"/>
          <a:srcRect b="13333"/>
          <a:stretch>
            <a:fillRect/>
          </a:stretch>
        </p:blipFill>
        <p:spPr bwMode="auto">
          <a:xfrm rot="5400000">
            <a:off x="-252536" y="1196752"/>
            <a:ext cx="2880320" cy="1872208"/>
          </a:xfrm>
          <a:prstGeom prst="rect">
            <a:avLst/>
          </a:prstGeom>
          <a:noFill/>
        </p:spPr>
      </p:pic>
      <p:pic>
        <p:nvPicPr>
          <p:cNvPr id="2051" name="Picture 3" descr="C:\Documents and Settings\UserXP\Рабочий стол\Рамазян\Стажировочная площадка\Фото презентация\IMG_0003.JPG"/>
          <p:cNvPicPr>
            <a:picLocks noChangeAspect="1" noChangeArrowheads="1"/>
          </p:cNvPicPr>
          <p:nvPr/>
        </p:nvPicPr>
        <p:blipFill>
          <a:blip r:embed="rId3" cstate="print"/>
          <a:srcRect b="26667"/>
          <a:stretch>
            <a:fillRect/>
          </a:stretch>
        </p:blipFill>
        <p:spPr bwMode="auto">
          <a:xfrm rot="5400000">
            <a:off x="1907703" y="1268762"/>
            <a:ext cx="2880321" cy="1728192"/>
          </a:xfrm>
          <a:prstGeom prst="rect">
            <a:avLst/>
          </a:prstGeom>
          <a:noFill/>
        </p:spPr>
      </p:pic>
      <p:pic>
        <p:nvPicPr>
          <p:cNvPr id="3" name="Picture 2" descr="H:\Стажировочная площадка\IMG_0670.JPG"/>
          <p:cNvPicPr>
            <a:picLocks noChangeAspect="1" noChangeArrowheads="1"/>
          </p:cNvPicPr>
          <p:nvPr/>
        </p:nvPicPr>
        <p:blipFill>
          <a:blip r:embed="rId4" cstate="print"/>
          <a:srcRect t="5501"/>
          <a:stretch>
            <a:fillRect/>
          </a:stretch>
        </p:blipFill>
        <p:spPr bwMode="auto">
          <a:xfrm rot="5400000">
            <a:off x="3962031" y="1086641"/>
            <a:ext cx="2880321" cy="2092433"/>
          </a:xfrm>
          <a:prstGeom prst="rect">
            <a:avLst/>
          </a:prstGeom>
          <a:noFill/>
        </p:spPr>
      </p:pic>
      <p:pic>
        <p:nvPicPr>
          <p:cNvPr id="4" name="Picture 3" descr="H:\Стажировочная площадка\IMG_0668.JPG"/>
          <p:cNvPicPr>
            <a:picLocks noChangeAspect="1" noChangeArrowheads="1"/>
          </p:cNvPicPr>
          <p:nvPr/>
        </p:nvPicPr>
        <p:blipFill>
          <a:blip r:embed="rId5" cstate="print"/>
          <a:srcRect t="5501" r="4763" b="5906"/>
          <a:stretch>
            <a:fillRect/>
          </a:stretch>
        </p:blipFill>
        <p:spPr bwMode="auto">
          <a:xfrm rot="5400000">
            <a:off x="6393970" y="1102974"/>
            <a:ext cx="2880320" cy="2059764"/>
          </a:xfrm>
          <a:prstGeom prst="rect">
            <a:avLst/>
          </a:prstGeom>
          <a:noFill/>
        </p:spPr>
      </p:pic>
      <p:pic>
        <p:nvPicPr>
          <p:cNvPr id="2052" name="Picture 4" descr="H:\Стажировочная площадка\IMG_0669.JPG"/>
          <p:cNvPicPr>
            <a:picLocks noChangeAspect="1" noChangeArrowheads="1"/>
          </p:cNvPicPr>
          <p:nvPr/>
        </p:nvPicPr>
        <p:blipFill>
          <a:blip r:embed="rId6" cstate="print"/>
          <a:srcRect l="3489" t="8657" r="3489"/>
          <a:stretch>
            <a:fillRect/>
          </a:stretch>
        </p:blipFill>
        <p:spPr bwMode="auto">
          <a:xfrm rot="5400000">
            <a:off x="-216532" y="4185084"/>
            <a:ext cx="2880320" cy="1944216"/>
          </a:xfrm>
          <a:prstGeom prst="rect">
            <a:avLst/>
          </a:prstGeom>
          <a:noFill/>
        </p:spPr>
      </p:pic>
      <p:pic>
        <p:nvPicPr>
          <p:cNvPr id="2053" name="Picture 5" descr="H:\Стажировочная площадка\IMG_0666.JPG"/>
          <p:cNvPicPr>
            <a:picLocks noChangeAspect="1" noChangeArrowheads="1"/>
          </p:cNvPicPr>
          <p:nvPr/>
        </p:nvPicPr>
        <p:blipFill>
          <a:blip r:embed="rId7" cstate="print"/>
          <a:srcRect l="1274" t="5704"/>
          <a:stretch>
            <a:fillRect/>
          </a:stretch>
        </p:blipFill>
        <p:spPr bwMode="auto">
          <a:xfrm rot="5400000">
            <a:off x="1931703" y="4125081"/>
            <a:ext cx="2877120" cy="2061022"/>
          </a:xfrm>
          <a:prstGeom prst="rect">
            <a:avLst/>
          </a:prstGeom>
          <a:noFill/>
        </p:spPr>
      </p:pic>
      <p:pic>
        <p:nvPicPr>
          <p:cNvPr id="2054" name="Picture 6" descr="H:\Стажировочная площадка\IMG_0665.JPG"/>
          <p:cNvPicPr>
            <a:picLocks noChangeAspect="1" noChangeArrowheads="1"/>
          </p:cNvPicPr>
          <p:nvPr/>
        </p:nvPicPr>
        <p:blipFill>
          <a:blip r:embed="rId8" cstate="print"/>
          <a:srcRect l="2215" t="5501" b="2953"/>
          <a:stretch>
            <a:fillRect/>
          </a:stretch>
        </p:blipFill>
        <p:spPr bwMode="auto">
          <a:xfrm rot="5400000">
            <a:off x="4172124" y="4116908"/>
            <a:ext cx="2880320" cy="2080568"/>
          </a:xfrm>
          <a:prstGeom prst="rect">
            <a:avLst/>
          </a:prstGeom>
          <a:noFill/>
        </p:spPr>
      </p:pic>
      <p:pic>
        <p:nvPicPr>
          <p:cNvPr id="2055" name="Picture 7" descr="H:\Стажировочная площадка\IMG_0662.JPG"/>
          <p:cNvPicPr>
            <a:picLocks noChangeAspect="1" noChangeArrowheads="1"/>
          </p:cNvPicPr>
          <p:nvPr/>
        </p:nvPicPr>
        <p:blipFill>
          <a:blip r:embed="rId9" cstate="print"/>
          <a:srcRect l="5704" t="8657" r="3489" b="8657"/>
          <a:stretch>
            <a:fillRect/>
          </a:stretch>
        </p:blipFill>
        <p:spPr bwMode="auto">
          <a:xfrm rot="5400000">
            <a:off x="6424920" y="4201800"/>
            <a:ext cx="28468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Стажировочная площадка\dsc_0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3"/>
          <a:stretch/>
        </p:blipFill>
        <p:spPr bwMode="auto">
          <a:xfrm>
            <a:off x="0" y="16396"/>
            <a:ext cx="9144000" cy="6841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6120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Встречи с родителями</a:t>
            </a:r>
          </a:p>
        </p:txBody>
      </p:sp>
      <p:pic>
        <p:nvPicPr>
          <p:cNvPr id="4" name="Picture 2" descr="C:\Documents and Settings\UserXP\Рабочий стол\Стажировочная площадка\Копия 001.  Визитка.mpg_snapshot_03.01_[2016.10.17_09.40.28]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5200" t="52499" r="24401" b="2876"/>
          <a:stretch>
            <a:fillRect/>
          </a:stretch>
        </p:blipFill>
        <p:spPr bwMode="auto">
          <a:xfrm>
            <a:off x="4932040" y="980728"/>
            <a:ext cx="3384376" cy="2397266"/>
          </a:xfrm>
          <a:prstGeom prst="rect">
            <a:avLst/>
          </a:prstGeom>
          <a:noFill/>
        </p:spPr>
      </p:pic>
      <p:pic>
        <p:nvPicPr>
          <p:cNvPr id="22530" name="Picture 2" descr="C:\Documents and Settings\UserXP\Рабочий стол\Стажировочная площадка\Копия 001.  Визитка.mpg_snapshot_03.01_[2016.10.17_09.40.28].jpg"/>
          <p:cNvPicPr>
            <a:picLocks noChangeAspect="1" noChangeArrowheads="1"/>
          </p:cNvPicPr>
          <p:nvPr/>
        </p:nvPicPr>
        <p:blipFill>
          <a:blip r:embed="rId2" cstate="print"/>
          <a:srcRect l="25200" t="1312" r="24401" b="53819"/>
          <a:stretch>
            <a:fillRect/>
          </a:stretch>
        </p:blipFill>
        <p:spPr bwMode="auto">
          <a:xfrm>
            <a:off x="611560" y="980728"/>
            <a:ext cx="3384377" cy="2410385"/>
          </a:xfrm>
          <a:prstGeom prst="rect">
            <a:avLst/>
          </a:prstGeom>
          <a:noFill/>
        </p:spPr>
      </p:pic>
      <p:pic>
        <p:nvPicPr>
          <p:cNvPr id="5" name="Picture 2" descr="C:\Documents and Settings\UserXP\Рабочий стол\Стажировочная площадка\002.  Защита.mpg_snapshot_05.02_[2016.10.17_10.10.12].jpg"/>
          <p:cNvPicPr>
            <a:picLocks noChangeAspect="1" noChangeArrowheads="1"/>
          </p:cNvPicPr>
          <p:nvPr/>
        </p:nvPicPr>
        <p:blipFill>
          <a:blip r:embed="rId3" cstate="print"/>
          <a:srcRect l="1701" t="8001" r="1701"/>
          <a:stretch>
            <a:fillRect/>
          </a:stretch>
        </p:blipFill>
        <p:spPr bwMode="auto">
          <a:xfrm>
            <a:off x="611559" y="3717032"/>
            <a:ext cx="3361875" cy="2561449"/>
          </a:xfrm>
          <a:prstGeom prst="rect">
            <a:avLst/>
          </a:prstGeom>
          <a:noFill/>
        </p:spPr>
      </p:pic>
      <p:pic>
        <p:nvPicPr>
          <p:cNvPr id="6" name="Picture 3" descr="C:\Documents and Settings\UserXP\Рабочий стол\Стажировочная площадка\002.  Защита.mpg_snapshot_02.28_[2016.10.17_10.01.19].jpg"/>
          <p:cNvPicPr>
            <a:picLocks noChangeAspect="1" noChangeArrowheads="1"/>
          </p:cNvPicPr>
          <p:nvPr/>
        </p:nvPicPr>
        <p:blipFill>
          <a:blip r:embed="rId4" cstate="print"/>
          <a:srcRect l="6951" t="4063" b="4063"/>
          <a:stretch>
            <a:fillRect/>
          </a:stretch>
        </p:blipFill>
        <p:spPr bwMode="auto">
          <a:xfrm>
            <a:off x="4932040" y="3717032"/>
            <a:ext cx="3312368" cy="261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XP\Рабочий стол\Рамазян\Стажировочная площадка\Фото презентация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3936437" cy="2952328"/>
          </a:xfrm>
          <a:prstGeom prst="rect">
            <a:avLst/>
          </a:prstGeom>
          <a:noFill/>
        </p:spPr>
      </p:pic>
      <p:pic>
        <p:nvPicPr>
          <p:cNvPr id="1027" name="Picture 3" descr="C:\Documents and Settings\UserXP\Рабочий стол\Рамазян\Стажировочная площадка\Фото презентация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260648"/>
            <a:ext cx="3936437" cy="2952328"/>
          </a:xfrm>
          <a:prstGeom prst="rect">
            <a:avLst/>
          </a:prstGeom>
          <a:noFill/>
        </p:spPr>
      </p:pic>
      <p:pic>
        <p:nvPicPr>
          <p:cNvPr id="1028" name="Picture 4" descr="C:\Documents and Settings\UserXP\Рабочий стол\Рамазян\Стажировочная площадка\Фото презентация\IMG_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429000"/>
            <a:ext cx="3936437" cy="2952328"/>
          </a:xfrm>
          <a:prstGeom prst="rect">
            <a:avLst/>
          </a:prstGeom>
          <a:noFill/>
        </p:spPr>
      </p:pic>
      <p:pic>
        <p:nvPicPr>
          <p:cNvPr id="1029" name="Picture 5" descr="C:\Documents and Settings\UserXP\Рабочий стол\Рамазян\Стажировочная площадка\Фото презентация\IMG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39" y="3429000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ажировочная площадка\Новая папка\IMG_0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0530" y="953727"/>
            <a:ext cx="2664297" cy="1998222"/>
          </a:xfrm>
          <a:prstGeom prst="rect">
            <a:avLst/>
          </a:prstGeom>
          <a:noFill/>
        </p:spPr>
      </p:pic>
      <p:pic>
        <p:nvPicPr>
          <p:cNvPr id="1027" name="Picture 3" descr="F:\Стажировочная площадка\Новая папка\IMG_0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07804" y="1016733"/>
            <a:ext cx="2592288" cy="1944216"/>
          </a:xfrm>
          <a:prstGeom prst="rect">
            <a:avLst/>
          </a:prstGeom>
          <a:noFill/>
        </p:spPr>
      </p:pic>
      <p:pic>
        <p:nvPicPr>
          <p:cNvPr id="1028" name="Picture 4" descr="F:\Стажировочная площадка\Новая папка\IMG_0895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5364088" y="692696"/>
            <a:ext cx="3456384" cy="2592288"/>
          </a:xfrm>
          <a:prstGeom prst="rect">
            <a:avLst/>
          </a:prstGeom>
          <a:noFill/>
        </p:spPr>
      </p:pic>
      <p:pic>
        <p:nvPicPr>
          <p:cNvPr id="1029" name="Picture 5" descr="F:\Стажировочная площадка\Новая папка\IMG_0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144" y="3763392"/>
            <a:ext cx="3251200" cy="2438400"/>
          </a:xfrm>
          <a:prstGeom prst="rect">
            <a:avLst/>
          </a:prstGeom>
          <a:noFill/>
        </p:spPr>
      </p:pic>
      <p:pic>
        <p:nvPicPr>
          <p:cNvPr id="1030" name="Picture 6" descr="F:\Стажировочная площадка\Новая папка\IMG_09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941464" y="3763392"/>
            <a:ext cx="3251200" cy="2438400"/>
          </a:xfrm>
          <a:prstGeom prst="rect">
            <a:avLst/>
          </a:prstGeom>
          <a:noFill/>
        </p:spPr>
      </p:pic>
      <p:pic>
        <p:nvPicPr>
          <p:cNvPr id="1031" name="Picture 7" descr="F:\Стажировочная площадка\Новая папка\IMG_09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965800" y="3763392"/>
            <a:ext cx="3251200" cy="24384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0"/>
            <a:ext cx="7760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 и святые места России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5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Стажировочная площадка\002.  Защита.mpg_snapshot_03.27_[2016.10.17_10.03.36]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4241625" y="2996952"/>
            <a:ext cx="4752147" cy="3672408"/>
          </a:xfrm>
          <a:prstGeom prst="rect">
            <a:avLst/>
          </a:prstGeom>
          <a:noFill/>
        </p:spPr>
      </p:pic>
      <p:pic>
        <p:nvPicPr>
          <p:cNvPr id="13314" name="Picture 2" descr="H:\Стажировочная площадка\002.  Защита.mpg_snapshot_03.31_[2016.10.17_10.03.46].jpg"/>
          <p:cNvPicPr>
            <a:picLocks noChangeAspect="1" noChangeArrowheads="1"/>
          </p:cNvPicPr>
          <p:nvPr/>
        </p:nvPicPr>
        <p:blipFill>
          <a:blip r:embed="rId3" cstate="print"/>
          <a:srcRect r="5634" b="3169"/>
          <a:stretch>
            <a:fillRect/>
          </a:stretch>
        </p:blipFill>
        <p:spPr bwMode="auto">
          <a:xfrm>
            <a:off x="251520" y="188640"/>
            <a:ext cx="4824536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XP\Рабочий стол\Стажировочная площадка\Копия 001.  Визитка.mpg_snapshot_04.15_[2016.10.17_09.42.4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XP\Рабочий стол\Стажировочная площадка\Копия 001.  Визитка.mpg_snapshot_04.21_[2016.10.17_09.43.38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XP\Рабочий стол\Стажировочная площадка\Копия 001.  Визитка.mpg_snapshot_00.52_[2016.10.17_09.16.47].jpg"/>
          <p:cNvPicPr>
            <a:picLocks noChangeAspect="1" noChangeArrowheads="1"/>
          </p:cNvPicPr>
          <p:nvPr/>
        </p:nvPicPr>
        <p:blipFill>
          <a:blip r:embed="rId2" cstate="print"/>
          <a:srcRect l="2104" r="1688" b="3349"/>
          <a:stretch>
            <a:fillRect/>
          </a:stretch>
        </p:blipFill>
        <p:spPr bwMode="auto">
          <a:xfrm>
            <a:off x="0" y="0"/>
            <a:ext cx="9144000" cy="68573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Стажировочная площадка\IMG_1409.JPG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9" t="6755" r="4684" b="1510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XP\Рабочий стол\Стажировочная площадка\Копия 001.  Визитка.mpg_snapshot_01.01_[2016.10.17_09.19.18]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701" r="1701"/>
          <a:stretch>
            <a:fillRect/>
          </a:stretch>
        </p:blipFill>
        <p:spPr bwMode="auto">
          <a:xfrm>
            <a:off x="0" y="-1"/>
            <a:ext cx="9144000" cy="68873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XP\Рабочий стол\Стажировочная площадка\Копия 001.  Визитка.mpg_snapshot_01.05_[2016.10.17_09.20.21].jpg"/>
          <p:cNvPicPr>
            <a:picLocks noChangeAspect="1" noChangeArrowheads="1"/>
          </p:cNvPicPr>
          <p:nvPr/>
        </p:nvPicPr>
        <p:blipFill>
          <a:blip r:embed="rId2" cstate="print"/>
          <a:srcRect l="1701" t="3720" r="1701" b="2751"/>
          <a:stretch>
            <a:fillRect/>
          </a:stretch>
        </p:blipFill>
        <p:spPr bwMode="auto">
          <a:xfrm>
            <a:off x="0" y="0"/>
            <a:ext cx="9144000" cy="68879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XP\Рабочий стол\Стажировочная площадка\Копия 001.  Визитка.mpg_snapshot_01.11_[2016.10.17_09.21.40].jpg"/>
          <p:cNvPicPr>
            <a:picLocks noChangeAspect="1" noChangeArrowheads="1"/>
          </p:cNvPicPr>
          <p:nvPr/>
        </p:nvPicPr>
        <p:blipFill>
          <a:blip r:embed="rId2" cstate="print"/>
          <a:srcRect l="32780" t="6951" r="36140" b="44750"/>
          <a:stretch>
            <a:fillRect/>
          </a:stretch>
        </p:blipFill>
        <p:spPr bwMode="auto">
          <a:xfrm>
            <a:off x="1835696" y="0"/>
            <a:ext cx="551621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51</Words>
  <Application>Microsoft Office PowerPoint</Application>
  <PresentationFormat>Экран (4:3)</PresentationFormat>
  <Paragraphs>14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UserXP</cp:lastModifiedBy>
  <cp:revision>51</cp:revision>
  <dcterms:created xsi:type="dcterms:W3CDTF">2016-10-17T05:07:05Z</dcterms:created>
  <dcterms:modified xsi:type="dcterms:W3CDTF">2016-10-25T07:29:17Z</dcterms:modified>
</cp:coreProperties>
</file>