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7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0" r:id="rId16"/>
    <p:sldId id="271" r:id="rId17"/>
    <p:sldId id="272" r:id="rId18"/>
    <p:sldId id="273" r:id="rId19"/>
    <p:sldId id="275" r:id="rId20"/>
    <p:sldId id="274" r:id="rId21"/>
    <p:sldId id="276" r:id="rId22"/>
    <p:sldId id="279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10FED4-2060-4A34-84C7-1286631A5D8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967EAD-812B-4F91-8B28-525D5766C36B}">
      <dgm:prSet/>
      <dgm:spPr/>
      <dgm:t>
        <a:bodyPr/>
        <a:lstStyle/>
        <a:p>
          <a:pPr rtl="0"/>
          <a:r>
            <a:rPr lang="ru-RU" baseline="0" dirty="0" smtClean="0"/>
            <a:t>Чтение;</a:t>
          </a:r>
          <a:endParaRPr lang="ru-RU" dirty="0"/>
        </a:p>
      </dgm:t>
    </dgm:pt>
    <dgm:pt modelId="{EDE700ED-37EF-4C2A-8A84-8CB7D8BEB481}" type="parTrans" cxnId="{3F629166-05AD-4C28-AF03-D45153D2DA89}">
      <dgm:prSet/>
      <dgm:spPr/>
      <dgm:t>
        <a:bodyPr/>
        <a:lstStyle/>
        <a:p>
          <a:endParaRPr lang="ru-RU"/>
        </a:p>
      </dgm:t>
    </dgm:pt>
    <dgm:pt modelId="{CA310F9C-7F3B-4223-AAB0-B6FFB1059B93}" type="sibTrans" cxnId="{3F629166-05AD-4C28-AF03-D45153D2DA89}">
      <dgm:prSet/>
      <dgm:spPr/>
      <dgm:t>
        <a:bodyPr/>
        <a:lstStyle/>
        <a:p>
          <a:endParaRPr lang="ru-RU"/>
        </a:p>
      </dgm:t>
    </dgm:pt>
    <dgm:pt modelId="{6ABC27F2-4FF0-4EC3-BE81-F22B1394FD95}">
      <dgm:prSet/>
      <dgm:spPr/>
      <dgm:t>
        <a:bodyPr/>
        <a:lstStyle/>
        <a:p>
          <a:pPr rtl="0"/>
          <a:r>
            <a:rPr lang="ru-RU" baseline="0" dirty="0" smtClean="0"/>
            <a:t>Рисование;</a:t>
          </a:r>
          <a:endParaRPr lang="ru-RU" dirty="0"/>
        </a:p>
      </dgm:t>
    </dgm:pt>
    <dgm:pt modelId="{80ABE842-BD90-44A4-BF1A-87F486B53263}" type="parTrans" cxnId="{75CEBA2E-6657-4FE5-A129-E6C00B252D6F}">
      <dgm:prSet/>
      <dgm:spPr/>
      <dgm:t>
        <a:bodyPr/>
        <a:lstStyle/>
        <a:p>
          <a:endParaRPr lang="ru-RU"/>
        </a:p>
      </dgm:t>
    </dgm:pt>
    <dgm:pt modelId="{E5335451-D527-4839-841F-E0C748207FE8}" type="sibTrans" cxnId="{75CEBA2E-6657-4FE5-A129-E6C00B252D6F}">
      <dgm:prSet/>
      <dgm:spPr/>
      <dgm:t>
        <a:bodyPr/>
        <a:lstStyle/>
        <a:p>
          <a:endParaRPr lang="ru-RU"/>
        </a:p>
      </dgm:t>
    </dgm:pt>
    <dgm:pt modelId="{14786EE9-3663-46F3-A94F-BC9BB8698C13}">
      <dgm:prSet/>
      <dgm:spPr/>
      <dgm:t>
        <a:bodyPr/>
        <a:lstStyle/>
        <a:p>
          <a:pPr rtl="0"/>
          <a:r>
            <a:rPr lang="ru-RU" baseline="0" dirty="0" smtClean="0"/>
            <a:t>Общение с компьютером;</a:t>
          </a:r>
          <a:endParaRPr lang="ru-RU" dirty="0"/>
        </a:p>
      </dgm:t>
    </dgm:pt>
    <dgm:pt modelId="{20B9E384-A19D-4F16-99AC-7E9A32437C00}" type="parTrans" cxnId="{1D623DDD-B5D1-45C5-9EFE-5311B28C9F2A}">
      <dgm:prSet/>
      <dgm:spPr/>
      <dgm:t>
        <a:bodyPr/>
        <a:lstStyle/>
        <a:p>
          <a:endParaRPr lang="ru-RU"/>
        </a:p>
      </dgm:t>
    </dgm:pt>
    <dgm:pt modelId="{6CEA9A8D-1529-41A6-9000-0688FD35AC63}" type="sibTrans" cxnId="{1D623DDD-B5D1-45C5-9EFE-5311B28C9F2A}">
      <dgm:prSet/>
      <dgm:spPr/>
      <dgm:t>
        <a:bodyPr/>
        <a:lstStyle/>
        <a:p>
          <a:endParaRPr lang="ru-RU"/>
        </a:p>
      </dgm:t>
    </dgm:pt>
    <dgm:pt modelId="{C89A649B-7BC7-4657-92F1-1FCA70CF7B4E}">
      <dgm:prSet/>
      <dgm:spPr/>
      <dgm:t>
        <a:bodyPr/>
        <a:lstStyle/>
        <a:p>
          <a:pPr rtl="0"/>
          <a:r>
            <a:rPr lang="ru-RU" baseline="0" dirty="0" smtClean="0"/>
            <a:t>Общение с друзьями;</a:t>
          </a:r>
          <a:endParaRPr lang="ru-RU" dirty="0"/>
        </a:p>
      </dgm:t>
    </dgm:pt>
    <dgm:pt modelId="{E063D9AF-A28D-46BD-BDA5-57ED9B26FD84}" type="parTrans" cxnId="{C2B381AD-B99E-4DEB-BA6E-AA06B83A0AF2}">
      <dgm:prSet/>
      <dgm:spPr/>
      <dgm:t>
        <a:bodyPr/>
        <a:lstStyle/>
        <a:p>
          <a:endParaRPr lang="ru-RU"/>
        </a:p>
      </dgm:t>
    </dgm:pt>
    <dgm:pt modelId="{8279AC6E-D6E7-479C-9138-8400CF97BAF7}" type="sibTrans" cxnId="{C2B381AD-B99E-4DEB-BA6E-AA06B83A0AF2}">
      <dgm:prSet/>
      <dgm:spPr/>
      <dgm:t>
        <a:bodyPr/>
        <a:lstStyle/>
        <a:p>
          <a:endParaRPr lang="ru-RU"/>
        </a:p>
      </dgm:t>
    </dgm:pt>
    <dgm:pt modelId="{EA9B562A-C5F7-4423-B344-6E5AE3B46B6D}">
      <dgm:prSet/>
      <dgm:spPr/>
      <dgm:t>
        <a:bodyPr/>
        <a:lstStyle/>
        <a:p>
          <a:pPr rtl="0"/>
          <a:r>
            <a:rPr lang="ru-RU" dirty="0" smtClean="0"/>
            <a:t>ТВОРЧЕСКАЯ РАБОТА</a:t>
          </a:r>
          <a:endParaRPr lang="ru-RU" dirty="0"/>
        </a:p>
      </dgm:t>
    </dgm:pt>
    <dgm:pt modelId="{F9780AC1-EAF5-4006-92FC-281EB88D3CFF}" type="parTrans" cxnId="{F6C2E00A-3D6A-4117-9C80-3DB92D040266}">
      <dgm:prSet/>
      <dgm:spPr/>
      <dgm:t>
        <a:bodyPr/>
        <a:lstStyle/>
        <a:p>
          <a:endParaRPr lang="ru-RU"/>
        </a:p>
      </dgm:t>
    </dgm:pt>
    <dgm:pt modelId="{D0B808E0-3C09-45D5-A377-0E537A4F83BC}" type="sibTrans" cxnId="{F6C2E00A-3D6A-4117-9C80-3DB92D040266}">
      <dgm:prSet/>
      <dgm:spPr/>
      <dgm:t>
        <a:bodyPr/>
        <a:lstStyle/>
        <a:p>
          <a:endParaRPr lang="ru-RU"/>
        </a:p>
      </dgm:t>
    </dgm:pt>
    <dgm:pt modelId="{9B3FC216-2947-4EC2-9F37-ABEEEC386AEA}">
      <dgm:prSet/>
      <dgm:spPr/>
      <dgm:t>
        <a:bodyPr/>
        <a:lstStyle/>
        <a:p>
          <a:pPr rtl="0"/>
          <a:r>
            <a:rPr lang="ru-RU" baseline="0" dirty="0" smtClean="0"/>
            <a:t>НО БОЛЬШЕ ВСЕГО МНЕ НРАВИТЬСЯ…</a:t>
          </a:r>
          <a:endParaRPr lang="ru-RU" baseline="0" dirty="0"/>
        </a:p>
      </dgm:t>
    </dgm:pt>
    <dgm:pt modelId="{55663F72-439A-4B51-9DEF-558C9486EA7A}" type="parTrans" cxnId="{12D0A7A8-9E12-4345-A8E4-33909966B67A}">
      <dgm:prSet/>
      <dgm:spPr/>
      <dgm:t>
        <a:bodyPr/>
        <a:lstStyle/>
        <a:p>
          <a:endParaRPr lang="ru-RU"/>
        </a:p>
      </dgm:t>
    </dgm:pt>
    <dgm:pt modelId="{3B05F86F-F340-4262-ABAA-FC3DFD6DA947}" type="sibTrans" cxnId="{12D0A7A8-9E12-4345-A8E4-33909966B67A}">
      <dgm:prSet/>
      <dgm:spPr/>
      <dgm:t>
        <a:bodyPr/>
        <a:lstStyle/>
        <a:p>
          <a:endParaRPr lang="ru-RU"/>
        </a:p>
      </dgm:t>
    </dgm:pt>
    <dgm:pt modelId="{138FA698-CE31-431D-9BA1-97BE5D982F12}" type="pres">
      <dgm:prSet presAssocID="{8F10FED4-2060-4A34-84C7-1286631A5D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9513C8-3FD5-485C-9063-7AA78202BA7D}" type="pres">
      <dgm:prSet presAssocID="{68967EAD-812B-4F91-8B28-525D5766C36B}" presName="Name8" presStyleCnt="0"/>
      <dgm:spPr/>
    </dgm:pt>
    <dgm:pt modelId="{8ABC0FB6-FDE0-469E-9D74-624CCAF998E3}" type="pres">
      <dgm:prSet presAssocID="{68967EAD-812B-4F91-8B28-525D5766C36B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FB69F-7DCF-4543-8FFA-DEBEDB263D38}" type="pres">
      <dgm:prSet presAssocID="{68967EAD-812B-4F91-8B28-525D5766C36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8F5EC-B4B5-43F2-A8BE-058A46B01401}" type="pres">
      <dgm:prSet presAssocID="{6ABC27F2-4FF0-4EC3-BE81-F22B1394FD95}" presName="Name8" presStyleCnt="0"/>
      <dgm:spPr/>
    </dgm:pt>
    <dgm:pt modelId="{EBD26A5A-A6A0-422C-AEA5-6989B1A8F954}" type="pres">
      <dgm:prSet presAssocID="{6ABC27F2-4FF0-4EC3-BE81-F22B1394FD95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55E5F-3BAA-49A7-891F-2145321B1335}" type="pres">
      <dgm:prSet presAssocID="{6ABC27F2-4FF0-4EC3-BE81-F22B1394FD9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45D99-F02E-434E-9EA8-0AF741A252A4}" type="pres">
      <dgm:prSet presAssocID="{14786EE9-3663-46F3-A94F-BC9BB8698C13}" presName="Name8" presStyleCnt="0"/>
      <dgm:spPr/>
    </dgm:pt>
    <dgm:pt modelId="{354197C8-D81E-4BA5-889A-B37B3C559168}" type="pres">
      <dgm:prSet presAssocID="{14786EE9-3663-46F3-A94F-BC9BB8698C13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FD17A-7DED-4CEA-BF42-8EC8B5CD09ED}" type="pres">
      <dgm:prSet presAssocID="{14786EE9-3663-46F3-A94F-BC9BB8698C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72113-B951-431E-9674-78A244819B0F}" type="pres">
      <dgm:prSet presAssocID="{C89A649B-7BC7-4657-92F1-1FCA70CF7B4E}" presName="Name8" presStyleCnt="0"/>
      <dgm:spPr/>
    </dgm:pt>
    <dgm:pt modelId="{0037693E-780B-4B6B-8FAB-21F79A42C6A4}" type="pres">
      <dgm:prSet presAssocID="{C89A649B-7BC7-4657-92F1-1FCA70CF7B4E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5249E-BF59-419B-A096-44833DD6AE49}" type="pres">
      <dgm:prSet presAssocID="{C89A649B-7BC7-4657-92F1-1FCA70CF7B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BDECBB-E042-4B59-BD7A-154DD20025A4}" type="pres">
      <dgm:prSet presAssocID="{EA9B562A-C5F7-4423-B344-6E5AE3B46B6D}" presName="Name8" presStyleCnt="0"/>
      <dgm:spPr/>
    </dgm:pt>
    <dgm:pt modelId="{BB6F3EF7-C27A-4CB6-AD9C-CF958CA385C4}" type="pres">
      <dgm:prSet presAssocID="{EA9B562A-C5F7-4423-B344-6E5AE3B46B6D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12B40-C5E9-4860-A037-EDAE3937CEA0}" type="pres">
      <dgm:prSet presAssocID="{EA9B562A-C5F7-4423-B344-6E5AE3B46B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7082D-334F-4B35-9AC6-3100A93944E8}" type="pres">
      <dgm:prSet presAssocID="{9B3FC216-2947-4EC2-9F37-ABEEEC386AEA}" presName="Name8" presStyleCnt="0"/>
      <dgm:spPr/>
    </dgm:pt>
    <dgm:pt modelId="{17FAFB1F-AF15-4960-B086-9C54DDDF6117}" type="pres">
      <dgm:prSet presAssocID="{9B3FC216-2947-4EC2-9F37-ABEEEC386AEA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C8D9F-210A-462B-B07B-FFBB199BD4C3}" type="pres">
      <dgm:prSet presAssocID="{9B3FC216-2947-4EC2-9F37-ABEEEC386A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299DC5-A32E-402F-AA0C-0134AC81F040}" type="presOf" srcId="{68967EAD-812B-4F91-8B28-525D5766C36B}" destId="{8ABC0FB6-FDE0-469E-9D74-624CCAF998E3}" srcOrd="0" destOrd="0" presId="urn:microsoft.com/office/officeart/2005/8/layout/pyramid1"/>
    <dgm:cxn modelId="{F6C2E00A-3D6A-4117-9C80-3DB92D040266}" srcId="{8F10FED4-2060-4A34-84C7-1286631A5D8F}" destId="{EA9B562A-C5F7-4423-B344-6E5AE3B46B6D}" srcOrd="4" destOrd="0" parTransId="{F9780AC1-EAF5-4006-92FC-281EB88D3CFF}" sibTransId="{D0B808E0-3C09-45D5-A377-0E537A4F83BC}"/>
    <dgm:cxn modelId="{0C40513E-27B8-4840-954A-C77033C07BE3}" type="presOf" srcId="{EA9B562A-C5F7-4423-B344-6E5AE3B46B6D}" destId="{9D612B40-C5E9-4860-A037-EDAE3937CEA0}" srcOrd="1" destOrd="0" presId="urn:microsoft.com/office/officeart/2005/8/layout/pyramid1"/>
    <dgm:cxn modelId="{D6A1BA68-C246-43AE-B9D9-850A0965ACB3}" type="presOf" srcId="{EA9B562A-C5F7-4423-B344-6E5AE3B46B6D}" destId="{BB6F3EF7-C27A-4CB6-AD9C-CF958CA385C4}" srcOrd="0" destOrd="0" presId="urn:microsoft.com/office/officeart/2005/8/layout/pyramid1"/>
    <dgm:cxn modelId="{2289EFDD-B6EF-49EE-8511-F00137B8DFAA}" type="presOf" srcId="{C89A649B-7BC7-4657-92F1-1FCA70CF7B4E}" destId="{0037693E-780B-4B6B-8FAB-21F79A42C6A4}" srcOrd="0" destOrd="0" presId="urn:microsoft.com/office/officeart/2005/8/layout/pyramid1"/>
    <dgm:cxn modelId="{C733D343-D18F-4242-B964-776C3095BAE5}" type="presOf" srcId="{14786EE9-3663-46F3-A94F-BC9BB8698C13}" destId="{354197C8-D81E-4BA5-889A-B37B3C559168}" srcOrd="0" destOrd="0" presId="urn:microsoft.com/office/officeart/2005/8/layout/pyramid1"/>
    <dgm:cxn modelId="{15D1C061-4B9B-4FBF-A570-5EC35720416F}" type="presOf" srcId="{8F10FED4-2060-4A34-84C7-1286631A5D8F}" destId="{138FA698-CE31-431D-9BA1-97BE5D982F12}" srcOrd="0" destOrd="0" presId="urn:microsoft.com/office/officeart/2005/8/layout/pyramid1"/>
    <dgm:cxn modelId="{12D0A7A8-9E12-4345-A8E4-33909966B67A}" srcId="{8F10FED4-2060-4A34-84C7-1286631A5D8F}" destId="{9B3FC216-2947-4EC2-9F37-ABEEEC386AEA}" srcOrd="5" destOrd="0" parTransId="{55663F72-439A-4B51-9DEF-558C9486EA7A}" sibTransId="{3B05F86F-F340-4262-ABAA-FC3DFD6DA947}"/>
    <dgm:cxn modelId="{4F9A0873-84C0-48D7-9ED2-5E3307DA5960}" type="presOf" srcId="{14786EE9-3663-46F3-A94F-BC9BB8698C13}" destId="{037FD17A-7DED-4CEA-BF42-8EC8B5CD09ED}" srcOrd="1" destOrd="0" presId="urn:microsoft.com/office/officeart/2005/8/layout/pyramid1"/>
    <dgm:cxn modelId="{3F629166-05AD-4C28-AF03-D45153D2DA89}" srcId="{8F10FED4-2060-4A34-84C7-1286631A5D8F}" destId="{68967EAD-812B-4F91-8B28-525D5766C36B}" srcOrd="0" destOrd="0" parTransId="{EDE700ED-37EF-4C2A-8A84-8CB7D8BEB481}" sibTransId="{CA310F9C-7F3B-4223-AAB0-B6FFB1059B93}"/>
    <dgm:cxn modelId="{CACBB46B-358D-497F-9825-6ED48F1093F9}" type="presOf" srcId="{6ABC27F2-4FF0-4EC3-BE81-F22B1394FD95}" destId="{EBD26A5A-A6A0-422C-AEA5-6989B1A8F954}" srcOrd="0" destOrd="0" presId="urn:microsoft.com/office/officeart/2005/8/layout/pyramid1"/>
    <dgm:cxn modelId="{75CEBA2E-6657-4FE5-A129-E6C00B252D6F}" srcId="{8F10FED4-2060-4A34-84C7-1286631A5D8F}" destId="{6ABC27F2-4FF0-4EC3-BE81-F22B1394FD95}" srcOrd="1" destOrd="0" parTransId="{80ABE842-BD90-44A4-BF1A-87F486B53263}" sibTransId="{E5335451-D527-4839-841F-E0C748207FE8}"/>
    <dgm:cxn modelId="{1D623DDD-B5D1-45C5-9EFE-5311B28C9F2A}" srcId="{8F10FED4-2060-4A34-84C7-1286631A5D8F}" destId="{14786EE9-3663-46F3-A94F-BC9BB8698C13}" srcOrd="2" destOrd="0" parTransId="{20B9E384-A19D-4F16-99AC-7E9A32437C00}" sibTransId="{6CEA9A8D-1529-41A6-9000-0688FD35AC63}"/>
    <dgm:cxn modelId="{6EE5DF73-E8ED-42B0-96F9-691FFCB7A039}" type="presOf" srcId="{68967EAD-812B-4F91-8B28-525D5766C36B}" destId="{114FB69F-7DCF-4543-8FFA-DEBEDB263D38}" srcOrd="1" destOrd="0" presId="urn:microsoft.com/office/officeart/2005/8/layout/pyramid1"/>
    <dgm:cxn modelId="{587F9B9A-DA58-41AC-A756-B692B57D9FC3}" type="presOf" srcId="{6ABC27F2-4FF0-4EC3-BE81-F22B1394FD95}" destId="{2C455E5F-3BAA-49A7-891F-2145321B1335}" srcOrd="1" destOrd="0" presId="urn:microsoft.com/office/officeart/2005/8/layout/pyramid1"/>
    <dgm:cxn modelId="{D72C015B-6E16-4DB6-AD63-53D3717782B1}" type="presOf" srcId="{9B3FC216-2947-4EC2-9F37-ABEEEC386AEA}" destId="{CE0C8D9F-210A-462B-B07B-FFBB199BD4C3}" srcOrd="1" destOrd="0" presId="urn:microsoft.com/office/officeart/2005/8/layout/pyramid1"/>
    <dgm:cxn modelId="{12E93B2A-B162-4EEF-8177-0C0D6E1A1317}" type="presOf" srcId="{C89A649B-7BC7-4657-92F1-1FCA70CF7B4E}" destId="{8655249E-BF59-419B-A096-44833DD6AE49}" srcOrd="1" destOrd="0" presId="urn:microsoft.com/office/officeart/2005/8/layout/pyramid1"/>
    <dgm:cxn modelId="{067BA654-0026-4211-AD11-143329C66FD9}" type="presOf" srcId="{9B3FC216-2947-4EC2-9F37-ABEEEC386AEA}" destId="{17FAFB1F-AF15-4960-B086-9C54DDDF6117}" srcOrd="0" destOrd="0" presId="urn:microsoft.com/office/officeart/2005/8/layout/pyramid1"/>
    <dgm:cxn modelId="{C2B381AD-B99E-4DEB-BA6E-AA06B83A0AF2}" srcId="{8F10FED4-2060-4A34-84C7-1286631A5D8F}" destId="{C89A649B-7BC7-4657-92F1-1FCA70CF7B4E}" srcOrd="3" destOrd="0" parTransId="{E063D9AF-A28D-46BD-BDA5-57ED9B26FD84}" sibTransId="{8279AC6E-D6E7-479C-9138-8400CF97BAF7}"/>
    <dgm:cxn modelId="{7BFE91B2-A856-4EC8-9892-0DD6F40271EC}" type="presParOf" srcId="{138FA698-CE31-431D-9BA1-97BE5D982F12}" destId="{619513C8-3FD5-485C-9063-7AA78202BA7D}" srcOrd="0" destOrd="0" presId="urn:microsoft.com/office/officeart/2005/8/layout/pyramid1"/>
    <dgm:cxn modelId="{74841323-BECB-40BD-9384-55E1A01FC986}" type="presParOf" srcId="{619513C8-3FD5-485C-9063-7AA78202BA7D}" destId="{8ABC0FB6-FDE0-469E-9D74-624CCAF998E3}" srcOrd="0" destOrd="0" presId="urn:microsoft.com/office/officeart/2005/8/layout/pyramid1"/>
    <dgm:cxn modelId="{9C59C238-3441-4013-B00D-3A26D80571D2}" type="presParOf" srcId="{619513C8-3FD5-485C-9063-7AA78202BA7D}" destId="{114FB69F-7DCF-4543-8FFA-DEBEDB263D38}" srcOrd="1" destOrd="0" presId="urn:microsoft.com/office/officeart/2005/8/layout/pyramid1"/>
    <dgm:cxn modelId="{5CE5CA5F-6476-4476-B8FA-2A1EEA3AEAEA}" type="presParOf" srcId="{138FA698-CE31-431D-9BA1-97BE5D982F12}" destId="{00F8F5EC-B4B5-43F2-A8BE-058A46B01401}" srcOrd="1" destOrd="0" presId="urn:microsoft.com/office/officeart/2005/8/layout/pyramid1"/>
    <dgm:cxn modelId="{D94A533C-010B-4418-BA31-4B8B35812FCE}" type="presParOf" srcId="{00F8F5EC-B4B5-43F2-A8BE-058A46B01401}" destId="{EBD26A5A-A6A0-422C-AEA5-6989B1A8F954}" srcOrd="0" destOrd="0" presId="urn:microsoft.com/office/officeart/2005/8/layout/pyramid1"/>
    <dgm:cxn modelId="{307B2D0E-0285-457E-A32E-CD1C88BE4829}" type="presParOf" srcId="{00F8F5EC-B4B5-43F2-A8BE-058A46B01401}" destId="{2C455E5F-3BAA-49A7-891F-2145321B1335}" srcOrd="1" destOrd="0" presId="urn:microsoft.com/office/officeart/2005/8/layout/pyramid1"/>
    <dgm:cxn modelId="{5EA5CE12-F0E1-4A11-9713-1F7C6F14D274}" type="presParOf" srcId="{138FA698-CE31-431D-9BA1-97BE5D982F12}" destId="{DD545D99-F02E-434E-9EA8-0AF741A252A4}" srcOrd="2" destOrd="0" presId="urn:microsoft.com/office/officeart/2005/8/layout/pyramid1"/>
    <dgm:cxn modelId="{B6C3FA2E-71E3-47B2-B24C-39EA4B9C0C5D}" type="presParOf" srcId="{DD545D99-F02E-434E-9EA8-0AF741A252A4}" destId="{354197C8-D81E-4BA5-889A-B37B3C559168}" srcOrd="0" destOrd="0" presId="urn:microsoft.com/office/officeart/2005/8/layout/pyramid1"/>
    <dgm:cxn modelId="{3CA8D9C8-C338-4155-B2FF-02103B7C9C87}" type="presParOf" srcId="{DD545D99-F02E-434E-9EA8-0AF741A252A4}" destId="{037FD17A-7DED-4CEA-BF42-8EC8B5CD09ED}" srcOrd="1" destOrd="0" presId="urn:microsoft.com/office/officeart/2005/8/layout/pyramid1"/>
    <dgm:cxn modelId="{2BE03451-1808-4239-A9E4-AED8D6A22D5D}" type="presParOf" srcId="{138FA698-CE31-431D-9BA1-97BE5D982F12}" destId="{2BC72113-B951-431E-9674-78A244819B0F}" srcOrd="3" destOrd="0" presId="urn:microsoft.com/office/officeart/2005/8/layout/pyramid1"/>
    <dgm:cxn modelId="{710182FD-40FE-4468-970E-AC3D7BC33EB4}" type="presParOf" srcId="{2BC72113-B951-431E-9674-78A244819B0F}" destId="{0037693E-780B-4B6B-8FAB-21F79A42C6A4}" srcOrd="0" destOrd="0" presId="urn:microsoft.com/office/officeart/2005/8/layout/pyramid1"/>
    <dgm:cxn modelId="{92B244BC-936C-46E4-8AC7-8A225E10C8F0}" type="presParOf" srcId="{2BC72113-B951-431E-9674-78A244819B0F}" destId="{8655249E-BF59-419B-A096-44833DD6AE49}" srcOrd="1" destOrd="0" presId="urn:microsoft.com/office/officeart/2005/8/layout/pyramid1"/>
    <dgm:cxn modelId="{06A4655E-15B7-42C0-A9A2-09F263743B08}" type="presParOf" srcId="{138FA698-CE31-431D-9BA1-97BE5D982F12}" destId="{46BDECBB-E042-4B59-BD7A-154DD20025A4}" srcOrd="4" destOrd="0" presId="urn:microsoft.com/office/officeart/2005/8/layout/pyramid1"/>
    <dgm:cxn modelId="{A9F31D9C-819B-4D8F-BF9F-A4C79B1EC6DF}" type="presParOf" srcId="{46BDECBB-E042-4B59-BD7A-154DD20025A4}" destId="{BB6F3EF7-C27A-4CB6-AD9C-CF958CA385C4}" srcOrd="0" destOrd="0" presId="urn:microsoft.com/office/officeart/2005/8/layout/pyramid1"/>
    <dgm:cxn modelId="{D22F343A-E4CD-4F6E-955D-AAED508AD289}" type="presParOf" srcId="{46BDECBB-E042-4B59-BD7A-154DD20025A4}" destId="{9D612B40-C5E9-4860-A037-EDAE3937CEA0}" srcOrd="1" destOrd="0" presId="urn:microsoft.com/office/officeart/2005/8/layout/pyramid1"/>
    <dgm:cxn modelId="{02BF87E1-4BA4-4D1D-9DC6-CF0FAB07EE2C}" type="presParOf" srcId="{138FA698-CE31-431D-9BA1-97BE5D982F12}" destId="{4547082D-334F-4B35-9AC6-3100A93944E8}" srcOrd="5" destOrd="0" presId="urn:microsoft.com/office/officeart/2005/8/layout/pyramid1"/>
    <dgm:cxn modelId="{60D5C2C3-A680-4B78-ABE7-A7F7CED2F0D9}" type="presParOf" srcId="{4547082D-334F-4B35-9AC6-3100A93944E8}" destId="{17FAFB1F-AF15-4960-B086-9C54DDDF6117}" srcOrd="0" destOrd="0" presId="urn:microsoft.com/office/officeart/2005/8/layout/pyramid1"/>
    <dgm:cxn modelId="{C2A118B6-CB3D-49F1-8252-4CE17832A7A6}" type="presParOf" srcId="{4547082D-334F-4B35-9AC6-3100A93944E8}" destId="{CE0C8D9F-210A-462B-B07B-FFBB199BD4C3}" srcOrd="1" destOrd="0" presId="urn:microsoft.com/office/officeart/2005/8/layout/pyramid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9F583E-6437-48F8-812B-16DE0A404C4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4A15579-943A-436F-8E2A-4292BC2205CD}">
      <dgm:prSet/>
      <dgm:spPr/>
      <dgm:t>
        <a:bodyPr/>
        <a:lstStyle/>
        <a:p>
          <a:pPr rtl="0"/>
          <a:r>
            <a:rPr lang="ru-RU" baseline="0" dirty="0" smtClean="0"/>
            <a:t>Поездки и экскурсии</a:t>
          </a:r>
          <a:endParaRPr lang="ru-RU" dirty="0"/>
        </a:p>
      </dgm:t>
    </dgm:pt>
    <dgm:pt modelId="{61CE4ABA-2D52-4F6F-BCFB-462DD938F97A}" type="parTrans" cxnId="{E5121940-FDEB-40A2-BB39-F7884704211A}">
      <dgm:prSet/>
      <dgm:spPr/>
      <dgm:t>
        <a:bodyPr/>
        <a:lstStyle/>
        <a:p>
          <a:endParaRPr lang="ru-RU"/>
        </a:p>
      </dgm:t>
    </dgm:pt>
    <dgm:pt modelId="{942DE272-0809-46F9-8EB4-2EF923D2925D}" type="sibTrans" cxnId="{E5121940-FDEB-40A2-BB39-F7884704211A}">
      <dgm:prSet/>
      <dgm:spPr/>
      <dgm:t>
        <a:bodyPr/>
        <a:lstStyle/>
        <a:p>
          <a:endParaRPr lang="ru-RU"/>
        </a:p>
      </dgm:t>
    </dgm:pt>
    <dgm:pt modelId="{F8E64C0C-92D1-48CB-974E-B3494461B95B}">
      <dgm:prSet/>
      <dgm:spPr/>
      <dgm:t>
        <a:bodyPr/>
        <a:lstStyle/>
        <a:p>
          <a:pPr rtl="0"/>
          <a:r>
            <a:rPr lang="ru-RU" baseline="0" dirty="0" smtClean="0"/>
            <a:t>Массовые мероприятия</a:t>
          </a:r>
          <a:endParaRPr lang="ru-RU" dirty="0"/>
        </a:p>
      </dgm:t>
    </dgm:pt>
    <dgm:pt modelId="{EF65AA35-F07A-46DD-A5C4-4FA1F1D4F8F9}" type="parTrans" cxnId="{55DE1B08-E900-4FCE-B9E6-DDFC645EA3D0}">
      <dgm:prSet/>
      <dgm:spPr/>
      <dgm:t>
        <a:bodyPr/>
        <a:lstStyle/>
        <a:p>
          <a:endParaRPr lang="ru-RU"/>
        </a:p>
      </dgm:t>
    </dgm:pt>
    <dgm:pt modelId="{426FEAC9-A996-49E1-834A-34309F8F7B8A}" type="sibTrans" cxnId="{55DE1B08-E900-4FCE-B9E6-DDFC645EA3D0}">
      <dgm:prSet/>
      <dgm:spPr/>
      <dgm:t>
        <a:bodyPr/>
        <a:lstStyle/>
        <a:p>
          <a:endParaRPr lang="ru-RU"/>
        </a:p>
      </dgm:t>
    </dgm:pt>
    <dgm:pt modelId="{740A7AD8-B8A2-429B-981D-E9837A01FE42}">
      <dgm:prSet/>
      <dgm:spPr/>
      <dgm:t>
        <a:bodyPr/>
        <a:lstStyle/>
        <a:p>
          <a:pPr rtl="0"/>
          <a:r>
            <a:rPr lang="ru-RU" baseline="0" dirty="0" smtClean="0"/>
            <a:t>Работа с родителями</a:t>
          </a:r>
          <a:endParaRPr lang="ru-RU" dirty="0"/>
        </a:p>
      </dgm:t>
    </dgm:pt>
    <dgm:pt modelId="{9F0DFF06-C019-4DA0-B12C-052D481E8C8D}" type="parTrans" cxnId="{97F7A14B-3D5C-4CC0-B7B4-FB1A3601175E}">
      <dgm:prSet/>
      <dgm:spPr/>
      <dgm:t>
        <a:bodyPr/>
        <a:lstStyle/>
        <a:p>
          <a:endParaRPr lang="ru-RU"/>
        </a:p>
      </dgm:t>
    </dgm:pt>
    <dgm:pt modelId="{4E8FB872-AD59-4DA4-9916-05C26FCE385D}" type="sibTrans" cxnId="{97F7A14B-3D5C-4CC0-B7B4-FB1A3601175E}">
      <dgm:prSet/>
      <dgm:spPr/>
      <dgm:t>
        <a:bodyPr/>
        <a:lstStyle/>
        <a:p>
          <a:endParaRPr lang="ru-RU"/>
        </a:p>
      </dgm:t>
    </dgm:pt>
    <dgm:pt modelId="{74A744A2-3A6F-4DB6-AAA3-18906D9F405C}">
      <dgm:prSet/>
      <dgm:spPr/>
      <dgm:t>
        <a:bodyPr/>
        <a:lstStyle/>
        <a:p>
          <a:pPr rtl="0"/>
          <a:r>
            <a:rPr lang="ru-RU" baseline="0" dirty="0" smtClean="0"/>
            <a:t>Мастер-класс</a:t>
          </a:r>
          <a:endParaRPr lang="ru-RU" dirty="0"/>
        </a:p>
      </dgm:t>
    </dgm:pt>
    <dgm:pt modelId="{FE6EAB4C-0CE6-4281-A73D-E34993D73415}" type="parTrans" cxnId="{FA19C654-C18C-4FD8-B645-042052942B1D}">
      <dgm:prSet/>
      <dgm:spPr/>
      <dgm:t>
        <a:bodyPr/>
        <a:lstStyle/>
        <a:p>
          <a:endParaRPr lang="ru-RU"/>
        </a:p>
      </dgm:t>
    </dgm:pt>
    <dgm:pt modelId="{9F568050-FFDD-45B8-B0AC-1C1B0E52B09C}" type="sibTrans" cxnId="{FA19C654-C18C-4FD8-B645-042052942B1D}">
      <dgm:prSet/>
      <dgm:spPr/>
      <dgm:t>
        <a:bodyPr/>
        <a:lstStyle/>
        <a:p>
          <a:endParaRPr lang="ru-RU"/>
        </a:p>
      </dgm:t>
    </dgm:pt>
    <dgm:pt modelId="{7933E1CF-27B4-4EDA-B815-A8A47C687C3B}">
      <dgm:prSet/>
      <dgm:spPr/>
      <dgm:t>
        <a:bodyPr/>
        <a:lstStyle/>
        <a:p>
          <a:pPr rtl="0"/>
          <a:r>
            <a:rPr lang="ru-RU" baseline="0" dirty="0" smtClean="0"/>
            <a:t>Самостоятельное обучение</a:t>
          </a:r>
          <a:endParaRPr lang="ru-RU" baseline="0" dirty="0"/>
        </a:p>
      </dgm:t>
    </dgm:pt>
    <dgm:pt modelId="{EF80C4C4-2A64-4DC7-A874-BA5E8B63DB6B}" type="parTrans" cxnId="{565E27FB-6439-4AB6-B3F8-F68B401C28AF}">
      <dgm:prSet/>
      <dgm:spPr/>
      <dgm:t>
        <a:bodyPr/>
        <a:lstStyle/>
        <a:p>
          <a:endParaRPr lang="ru-RU"/>
        </a:p>
      </dgm:t>
    </dgm:pt>
    <dgm:pt modelId="{19E8402E-E792-4697-8726-C453A29CAAF0}" type="sibTrans" cxnId="{565E27FB-6439-4AB6-B3F8-F68B401C28AF}">
      <dgm:prSet/>
      <dgm:spPr/>
      <dgm:t>
        <a:bodyPr/>
        <a:lstStyle/>
        <a:p>
          <a:endParaRPr lang="ru-RU"/>
        </a:p>
      </dgm:t>
    </dgm:pt>
    <dgm:pt modelId="{FFAD1425-D250-4D18-8C4F-2256A88C89C9}" type="pres">
      <dgm:prSet presAssocID="{039F583E-6437-48F8-812B-16DE0A404C4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3AF57B7-B011-4AC5-8F83-4AF0CED550B2}" type="pres">
      <dgm:prSet presAssocID="{34A15579-943A-436F-8E2A-4292BC2205CD}" presName="horFlow" presStyleCnt="0"/>
      <dgm:spPr/>
    </dgm:pt>
    <dgm:pt modelId="{8991E466-717B-418D-8050-1CBE33E4B785}" type="pres">
      <dgm:prSet presAssocID="{34A15579-943A-436F-8E2A-4292BC2205CD}" presName="bigChev" presStyleLbl="node1" presStyleIdx="0" presStyleCnt="5" custLinFactNeighborX="-97862" custLinFactNeighborY="-4563"/>
      <dgm:spPr/>
      <dgm:t>
        <a:bodyPr/>
        <a:lstStyle/>
        <a:p>
          <a:endParaRPr lang="ru-RU"/>
        </a:p>
      </dgm:t>
    </dgm:pt>
    <dgm:pt modelId="{AEC045D4-1F2F-4641-B1BE-7E59AA772B15}" type="pres">
      <dgm:prSet presAssocID="{34A15579-943A-436F-8E2A-4292BC2205CD}" presName="vSp" presStyleCnt="0"/>
      <dgm:spPr/>
    </dgm:pt>
    <dgm:pt modelId="{6C9C440E-517E-4759-A663-0C2DE3C75C1C}" type="pres">
      <dgm:prSet presAssocID="{F8E64C0C-92D1-48CB-974E-B3494461B95B}" presName="horFlow" presStyleCnt="0"/>
      <dgm:spPr/>
    </dgm:pt>
    <dgm:pt modelId="{0297875E-DB3D-4043-AB32-59F596814EA7}" type="pres">
      <dgm:prSet presAssocID="{F8E64C0C-92D1-48CB-974E-B3494461B95B}" presName="bigChev" presStyleLbl="node1" presStyleIdx="1" presStyleCnt="5" custLinFactNeighborX="-97862" custLinFactNeighborY="-3730"/>
      <dgm:spPr/>
      <dgm:t>
        <a:bodyPr/>
        <a:lstStyle/>
        <a:p>
          <a:endParaRPr lang="ru-RU"/>
        </a:p>
      </dgm:t>
    </dgm:pt>
    <dgm:pt modelId="{F33E1C2A-872E-4571-A433-D1CD2BF9AF4D}" type="pres">
      <dgm:prSet presAssocID="{F8E64C0C-92D1-48CB-974E-B3494461B95B}" presName="vSp" presStyleCnt="0"/>
      <dgm:spPr/>
    </dgm:pt>
    <dgm:pt modelId="{E7EAFC32-B6C9-4DAE-8C36-8A1B280F258A}" type="pres">
      <dgm:prSet presAssocID="{740A7AD8-B8A2-429B-981D-E9837A01FE42}" presName="horFlow" presStyleCnt="0"/>
      <dgm:spPr/>
    </dgm:pt>
    <dgm:pt modelId="{74323C3D-6C79-481E-BC6B-D65E621A7ADC}" type="pres">
      <dgm:prSet presAssocID="{740A7AD8-B8A2-429B-981D-E9837A01FE42}" presName="bigChev" presStyleLbl="node1" presStyleIdx="2" presStyleCnt="5" custLinFactNeighborX="-97862" custLinFactNeighborY="-11099"/>
      <dgm:spPr/>
      <dgm:t>
        <a:bodyPr/>
        <a:lstStyle/>
        <a:p>
          <a:endParaRPr lang="ru-RU"/>
        </a:p>
      </dgm:t>
    </dgm:pt>
    <dgm:pt modelId="{81505FDA-34B4-4132-8519-E277E5E4A240}" type="pres">
      <dgm:prSet presAssocID="{740A7AD8-B8A2-429B-981D-E9837A01FE42}" presName="vSp" presStyleCnt="0"/>
      <dgm:spPr/>
    </dgm:pt>
    <dgm:pt modelId="{90CC2ECD-AD56-4609-A11D-8BEB0E19E7F4}" type="pres">
      <dgm:prSet presAssocID="{74A744A2-3A6F-4DB6-AAA3-18906D9F405C}" presName="horFlow" presStyleCnt="0"/>
      <dgm:spPr/>
    </dgm:pt>
    <dgm:pt modelId="{593E63CC-D4E8-43A8-BEAA-0967891C63F5}" type="pres">
      <dgm:prSet presAssocID="{74A744A2-3A6F-4DB6-AAA3-18906D9F405C}" presName="bigChev" presStyleLbl="node1" presStyleIdx="3" presStyleCnt="5" custLinFactNeighborX="-97862" custLinFactNeighborY="-10266"/>
      <dgm:spPr/>
      <dgm:t>
        <a:bodyPr/>
        <a:lstStyle/>
        <a:p>
          <a:endParaRPr lang="ru-RU"/>
        </a:p>
      </dgm:t>
    </dgm:pt>
    <dgm:pt modelId="{1546EBC0-F25E-4DF9-B607-9D4B2333C1D5}" type="pres">
      <dgm:prSet presAssocID="{74A744A2-3A6F-4DB6-AAA3-18906D9F405C}" presName="vSp" presStyleCnt="0"/>
      <dgm:spPr/>
    </dgm:pt>
    <dgm:pt modelId="{20708F4A-33B8-4226-AAA6-38C7468025FC}" type="pres">
      <dgm:prSet presAssocID="{7933E1CF-27B4-4EDA-B815-A8A47C687C3B}" presName="horFlow" presStyleCnt="0"/>
      <dgm:spPr/>
    </dgm:pt>
    <dgm:pt modelId="{80471AC0-1086-467C-97CE-80539F780C2B}" type="pres">
      <dgm:prSet presAssocID="{7933E1CF-27B4-4EDA-B815-A8A47C687C3B}" presName="bigChev" presStyleLbl="node1" presStyleIdx="4" presStyleCnt="5" custLinFactNeighborX="-97862" custLinFactNeighborY="-9432"/>
      <dgm:spPr/>
      <dgm:t>
        <a:bodyPr/>
        <a:lstStyle/>
        <a:p>
          <a:endParaRPr lang="ru-RU"/>
        </a:p>
      </dgm:t>
    </dgm:pt>
  </dgm:ptLst>
  <dgm:cxnLst>
    <dgm:cxn modelId="{649AC3CE-65AB-4F69-AD26-458FA95BA4DA}" type="presOf" srcId="{F8E64C0C-92D1-48CB-974E-B3494461B95B}" destId="{0297875E-DB3D-4043-AB32-59F596814EA7}" srcOrd="0" destOrd="0" presId="urn:microsoft.com/office/officeart/2005/8/layout/lProcess3"/>
    <dgm:cxn modelId="{2114D009-8686-4EF0-B94B-431CDD4271CC}" type="presOf" srcId="{34A15579-943A-436F-8E2A-4292BC2205CD}" destId="{8991E466-717B-418D-8050-1CBE33E4B785}" srcOrd="0" destOrd="0" presId="urn:microsoft.com/office/officeart/2005/8/layout/lProcess3"/>
    <dgm:cxn modelId="{E9BE3A11-6B22-4C61-9820-ADFBAAE4671F}" type="presOf" srcId="{039F583E-6437-48F8-812B-16DE0A404C42}" destId="{FFAD1425-D250-4D18-8C4F-2256A88C89C9}" srcOrd="0" destOrd="0" presId="urn:microsoft.com/office/officeart/2005/8/layout/lProcess3"/>
    <dgm:cxn modelId="{97F7A14B-3D5C-4CC0-B7B4-FB1A3601175E}" srcId="{039F583E-6437-48F8-812B-16DE0A404C42}" destId="{740A7AD8-B8A2-429B-981D-E9837A01FE42}" srcOrd="2" destOrd="0" parTransId="{9F0DFF06-C019-4DA0-B12C-052D481E8C8D}" sibTransId="{4E8FB872-AD59-4DA4-9916-05C26FCE385D}"/>
    <dgm:cxn modelId="{55DE1B08-E900-4FCE-B9E6-DDFC645EA3D0}" srcId="{039F583E-6437-48F8-812B-16DE0A404C42}" destId="{F8E64C0C-92D1-48CB-974E-B3494461B95B}" srcOrd="1" destOrd="0" parTransId="{EF65AA35-F07A-46DD-A5C4-4FA1F1D4F8F9}" sibTransId="{426FEAC9-A996-49E1-834A-34309F8F7B8A}"/>
    <dgm:cxn modelId="{2B3A8576-BCC3-40AB-9E19-C0F3DEDB9B9F}" type="presOf" srcId="{7933E1CF-27B4-4EDA-B815-A8A47C687C3B}" destId="{80471AC0-1086-467C-97CE-80539F780C2B}" srcOrd="0" destOrd="0" presId="urn:microsoft.com/office/officeart/2005/8/layout/lProcess3"/>
    <dgm:cxn modelId="{FC8E7DA1-20E9-4D95-9307-464B26677A8B}" type="presOf" srcId="{74A744A2-3A6F-4DB6-AAA3-18906D9F405C}" destId="{593E63CC-D4E8-43A8-BEAA-0967891C63F5}" srcOrd="0" destOrd="0" presId="urn:microsoft.com/office/officeart/2005/8/layout/lProcess3"/>
    <dgm:cxn modelId="{FA19C654-C18C-4FD8-B645-042052942B1D}" srcId="{039F583E-6437-48F8-812B-16DE0A404C42}" destId="{74A744A2-3A6F-4DB6-AAA3-18906D9F405C}" srcOrd="3" destOrd="0" parTransId="{FE6EAB4C-0CE6-4281-A73D-E34993D73415}" sibTransId="{9F568050-FFDD-45B8-B0AC-1C1B0E52B09C}"/>
    <dgm:cxn modelId="{565E27FB-6439-4AB6-B3F8-F68B401C28AF}" srcId="{039F583E-6437-48F8-812B-16DE0A404C42}" destId="{7933E1CF-27B4-4EDA-B815-A8A47C687C3B}" srcOrd="4" destOrd="0" parTransId="{EF80C4C4-2A64-4DC7-A874-BA5E8B63DB6B}" sibTransId="{19E8402E-E792-4697-8726-C453A29CAAF0}"/>
    <dgm:cxn modelId="{A8F410FF-4F61-4FD9-9004-21CAB936AD88}" type="presOf" srcId="{740A7AD8-B8A2-429B-981D-E9837A01FE42}" destId="{74323C3D-6C79-481E-BC6B-D65E621A7ADC}" srcOrd="0" destOrd="0" presId="urn:microsoft.com/office/officeart/2005/8/layout/lProcess3"/>
    <dgm:cxn modelId="{E5121940-FDEB-40A2-BB39-F7884704211A}" srcId="{039F583E-6437-48F8-812B-16DE0A404C42}" destId="{34A15579-943A-436F-8E2A-4292BC2205CD}" srcOrd="0" destOrd="0" parTransId="{61CE4ABA-2D52-4F6F-BCFB-462DD938F97A}" sibTransId="{942DE272-0809-46F9-8EB4-2EF923D2925D}"/>
    <dgm:cxn modelId="{20FD2E99-C601-45B5-A2B5-8E38A1C8A0FE}" type="presParOf" srcId="{FFAD1425-D250-4D18-8C4F-2256A88C89C9}" destId="{73AF57B7-B011-4AC5-8F83-4AF0CED550B2}" srcOrd="0" destOrd="0" presId="urn:microsoft.com/office/officeart/2005/8/layout/lProcess3"/>
    <dgm:cxn modelId="{43BD28C5-046A-4489-A601-1370EB4C5639}" type="presParOf" srcId="{73AF57B7-B011-4AC5-8F83-4AF0CED550B2}" destId="{8991E466-717B-418D-8050-1CBE33E4B785}" srcOrd="0" destOrd="0" presId="urn:microsoft.com/office/officeart/2005/8/layout/lProcess3"/>
    <dgm:cxn modelId="{B93914BC-44AD-4309-ABF8-F101873D640A}" type="presParOf" srcId="{FFAD1425-D250-4D18-8C4F-2256A88C89C9}" destId="{AEC045D4-1F2F-4641-B1BE-7E59AA772B15}" srcOrd="1" destOrd="0" presId="urn:microsoft.com/office/officeart/2005/8/layout/lProcess3"/>
    <dgm:cxn modelId="{1C45F12F-3410-40E7-9D9F-6C6D8D53E92C}" type="presParOf" srcId="{FFAD1425-D250-4D18-8C4F-2256A88C89C9}" destId="{6C9C440E-517E-4759-A663-0C2DE3C75C1C}" srcOrd="2" destOrd="0" presId="urn:microsoft.com/office/officeart/2005/8/layout/lProcess3"/>
    <dgm:cxn modelId="{381CDA7E-F945-4666-B030-DE2F397063C3}" type="presParOf" srcId="{6C9C440E-517E-4759-A663-0C2DE3C75C1C}" destId="{0297875E-DB3D-4043-AB32-59F596814EA7}" srcOrd="0" destOrd="0" presId="urn:microsoft.com/office/officeart/2005/8/layout/lProcess3"/>
    <dgm:cxn modelId="{9FE72C87-1ECC-457D-A11F-6427D377FB3A}" type="presParOf" srcId="{FFAD1425-D250-4D18-8C4F-2256A88C89C9}" destId="{F33E1C2A-872E-4571-A433-D1CD2BF9AF4D}" srcOrd="3" destOrd="0" presId="urn:microsoft.com/office/officeart/2005/8/layout/lProcess3"/>
    <dgm:cxn modelId="{1C5577DD-D407-4E9D-BBD5-19021BF4F488}" type="presParOf" srcId="{FFAD1425-D250-4D18-8C4F-2256A88C89C9}" destId="{E7EAFC32-B6C9-4DAE-8C36-8A1B280F258A}" srcOrd="4" destOrd="0" presId="urn:microsoft.com/office/officeart/2005/8/layout/lProcess3"/>
    <dgm:cxn modelId="{00BA497C-3CEF-4065-A9DC-252B9678AFBF}" type="presParOf" srcId="{E7EAFC32-B6C9-4DAE-8C36-8A1B280F258A}" destId="{74323C3D-6C79-481E-BC6B-D65E621A7ADC}" srcOrd="0" destOrd="0" presId="urn:microsoft.com/office/officeart/2005/8/layout/lProcess3"/>
    <dgm:cxn modelId="{1D234181-61E8-419F-91DC-1B2F3239508D}" type="presParOf" srcId="{FFAD1425-D250-4D18-8C4F-2256A88C89C9}" destId="{81505FDA-34B4-4132-8519-E277E5E4A240}" srcOrd="5" destOrd="0" presId="urn:microsoft.com/office/officeart/2005/8/layout/lProcess3"/>
    <dgm:cxn modelId="{33A16068-6BD7-4BF2-82E2-8D57026F46D7}" type="presParOf" srcId="{FFAD1425-D250-4D18-8C4F-2256A88C89C9}" destId="{90CC2ECD-AD56-4609-A11D-8BEB0E19E7F4}" srcOrd="6" destOrd="0" presId="urn:microsoft.com/office/officeart/2005/8/layout/lProcess3"/>
    <dgm:cxn modelId="{BB4665E6-66D9-4364-BA46-3AD4A27FD646}" type="presParOf" srcId="{90CC2ECD-AD56-4609-A11D-8BEB0E19E7F4}" destId="{593E63CC-D4E8-43A8-BEAA-0967891C63F5}" srcOrd="0" destOrd="0" presId="urn:microsoft.com/office/officeart/2005/8/layout/lProcess3"/>
    <dgm:cxn modelId="{84556B87-9EB2-4986-914E-5ADF19101C82}" type="presParOf" srcId="{FFAD1425-D250-4D18-8C4F-2256A88C89C9}" destId="{1546EBC0-F25E-4DF9-B607-9D4B2333C1D5}" srcOrd="7" destOrd="0" presId="urn:microsoft.com/office/officeart/2005/8/layout/lProcess3"/>
    <dgm:cxn modelId="{4B31C6FB-9B0D-430A-9531-9C71B39BE6CE}" type="presParOf" srcId="{FFAD1425-D250-4D18-8C4F-2256A88C89C9}" destId="{20708F4A-33B8-4226-AAA6-38C7468025FC}" srcOrd="8" destOrd="0" presId="urn:microsoft.com/office/officeart/2005/8/layout/lProcess3"/>
    <dgm:cxn modelId="{9F97D1F7-36FA-47FF-AE77-9335776C30C0}" type="presParOf" srcId="{20708F4A-33B8-4226-AAA6-38C7468025FC}" destId="{80471AC0-1086-467C-97CE-80539F780C2B}" srcOrd="0" destOrd="0" presId="urn:microsoft.com/office/officeart/2005/8/layout/lProcess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1BB9-2512-4EE8-A2D8-03C5B0465952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7407E-D07E-41E5-BA1C-73867E7819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407E-D07E-41E5-BA1C-73867E78197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1857065-EFF2-4CF6-99B6-4BFC2B2F9A56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A0ACFB7-EE7B-48A4-9CB0-FB5170340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24" y="214290"/>
            <a:ext cx="5897880" cy="1173480"/>
          </a:xfrm>
        </p:spPr>
        <p:txBody>
          <a:bodyPr/>
          <a:lstStyle/>
          <a:p>
            <a:r>
              <a:rPr lang="ru-RU" sz="2800" dirty="0" smtClean="0"/>
              <a:t>Творческая </a:t>
            </a:r>
            <a:r>
              <a:rPr lang="ru-RU" sz="2800" dirty="0" err="1" smtClean="0"/>
              <a:t>самопрезентация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> </a:t>
            </a:r>
            <a:r>
              <a:rPr lang="ru-RU" dirty="0" err="1" smtClean="0"/>
              <a:t>Прокопец</a:t>
            </a:r>
            <a:r>
              <a:rPr lang="ru-RU" dirty="0" smtClean="0"/>
              <a:t>  </a:t>
            </a:r>
            <a:r>
              <a:rPr lang="ru-RU" dirty="0" err="1" smtClean="0"/>
              <a:t>ирина</a:t>
            </a:r>
            <a:r>
              <a:rPr lang="ru-RU" dirty="0" smtClean="0"/>
              <a:t> </a:t>
            </a:r>
            <a:r>
              <a:rPr lang="ru-RU" dirty="0" err="1" smtClean="0"/>
              <a:t>николаевна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28596" y="1428736"/>
            <a:ext cx="5926484" cy="857256"/>
          </a:xfrm>
        </p:spPr>
        <p:txBody>
          <a:bodyPr>
            <a:normAutofit/>
          </a:bodyPr>
          <a:lstStyle/>
          <a:p>
            <a:r>
              <a:rPr lang="ru-RU" dirty="0" smtClean="0"/>
              <a:t>Руководитель объединений«</a:t>
            </a:r>
            <a:r>
              <a:rPr lang="ru-RU" dirty="0" err="1" smtClean="0"/>
              <a:t>Самоделкин</a:t>
            </a:r>
            <a:endParaRPr lang="ru-RU" dirty="0" smtClean="0"/>
          </a:p>
          <a:p>
            <a:r>
              <a:rPr lang="ru-RU" dirty="0" smtClean="0"/>
              <a:t>20 лет педагогического стажа</a:t>
            </a:r>
          </a:p>
          <a:p>
            <a:r>
              <a:rPr lang="ru-RU" dirty="0" smtClean="0"/>
              <a:t>Образование : высшее. </a:t>
            </a:r>
            <a:endParaRPr lang="ru-RU" dirty="0"/>
          </a:p>
        </p:txBody>
      </p:sp>
      <p:pic>
        <p:nvPicPr>
          <p:cNvPr id="7" name="Содержимое 6" descr="Изображение 0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378844"/>
            <a:ext cx="5502309" cy="4126731"/>
          </a:xfrm>
        </p:spPr>
      </p:pic>
      <p:pic>
        <p:nvPicPr>
          <p:cNvPr id="5" name="Содержимое 6" descr="Изображение 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357430"/>
            <a:ext cx="5502309" cy="4126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214290"/>
            <a:ext cx="8715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Посещение горячих источников</a:t>
            </a:r>
            <a:endParaRPr lang="ru-RU" sz="3200" dirty="0"/>
          </a:p>
        </p:txBody>
      </p:sp>
      <p:pic>
        <p:nvPicPr>
          <p:cNvPr id="7" name="Рисунок 6" descr="DSC03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1071546"/>
            <a:ext cx="4000496" cy="4357718"/>
          </a:xfrm>
          <a:prstGeom prst="rect">
            <a:avLst/>
          </a:prstGeom>
        </p:spPr>
      </p:pic>
      <p:pic>
        <p:nvPicPr>
          <p:cNvPr id="8" name="Рисунок 7" descr="DSC03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4572032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1143000"/>
            <a:ext cx="3174528" cy="2000248"/>
          </a:xfrm>
        </p:spPr>
        <p:txBody>
          <a:bodyPr/>
          <a:lstStyle/>
          <a:p>
            <a:r>
              <a:rPr lang="ru-RU" dirty="0" smtClean="0"/>
              <a:t>               Я </a:t>
            </a:r>
            <a:br>
              <a:rPr lang="ru-RU" dirty="0" smtClean="0"/>
            </a:br>
            <a:r>
              <a:rPr lang="ru-RU" dirty="0" smtClean="0"/>
              <a:t> В Москве  на речном трамвайчике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00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533" b="12533"/>
          <a:stretch>
            <a:fillRect/>
          </a:stretch>
        </p:blipFill>
        <p:spPr>
          <a:xfrm>
            <a:off x="479912" y="857232"/>
            <a:ext cx="5000660" cy="50006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8158" y="2967335"/>
            <a:ext cx="86998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Давайте путешествовать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вместе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Методы и формы воспитательно-образовательной работы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IMG_25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929198"/>
            <a:ext cx="2500330" cy="1774428"/>
          </a:xfrm>
          <a:prstGeom prst="rect">
            <a:avLst/>
          </a:prstGeom>
        </p:spPr>
      </p:pic>
      <p:pic>
        <p:nvPicPr>
          <p:cNvPr id="6" name="Рисунок 5" descr="IMG_21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3570" y="2143116"/>
            <a:ext cx="2190765" cy="1643074"/>
          </a:xfrm>
          <a:prstGeom prst="rect">
            <a:avLst/>
          </a:prstGeom>
        </p:spPr>
      </p:pic>
      <p:pic>
        <p:nvPicPr>
          <p:cNvPr id="7" name="Рисунок 6" descr="IMG_02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2132" y="4143380"/>
            <a:ext cx="2500330" cy="1875248"/>
          </a:xfrm>
          <a:prstGeom prst="rect">
            <a:avLst/>
          </a:prstGeom>
        </p:spPr>
      </p:pic>
      <p:pic>
        <p:nvPicPr>
          <p:cNvPr id="8" name="Рисунок 7" descr="IMG_027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71802" y="1285860"/>
            <a:ext cx="2381266" cy="1785950"/>
          </a:xfrm>
          <a:prstGeom prst="rect">
            <a:avLst/>
          </a:prstGeom>
        </p:spPr>
      </p:pic>
      <p:pic>
        <p:nvPicPr>
          <p:cNvPr id="9" name="Рисунок 8" descr="IMG_161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802" y="3143248"/>
            <a:ext cx="2357454" cy="1768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0869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Результаты моей</a:t>
            </a:r>
            <a:br>
              <a:rPr lang="ru-RU" sz="3200" dirty="0" smtClean="0"/>
            </a:br>
            <a:r>
              <a:rPr lang="ru-RU" sz="3200" dirty="0" smtClean="0"/>
              <a:t> педагогической</a:t>
            </a:r>
            <a:br>
              <a:rPr lang="ru-RU" sz="3200" dirty="0" smtClean="0"/>
            </a:br>
            <a:r>
              <a:rPr lang="ru-RU" sz="3200" dirty="0" smtClean="0"/>
              <a:t> деятельности</a:t>
            </a:r>
            <a:endParaRPr lang="ru-RU" sz="3200" dirty="0"/>
          </a:p>
        </p:txBody>
      </p:sp>
      <p:pic>
        <p:nvPicPr>
          <p:cNvPr id="5" name="Содержимое 4" descr="IMG_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14290"/>
            <a:ext cx="3473457" cy="2605093"/>
          </a:xfrm>
        </p:spPr>
      </p:pic>
      <p:pic>
        <p:nvPicPr>
          <p:cNvPr id="6" name="Рисунок 5" descr="IMG_2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86190"/>
            <a:ext cx="3786214" cy="2839661"/>
          </a:xfrm>
          <a:prstGeom prst="rect">
            <a:avLst/>
          </a:prstGeom>
        </p:spPr>
      </p:pic>
      <p:pic>
        <p:nvPicPr>
          <p:cNvPr id="7" name="Рисунок 6" descr="IMG_1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714878" y="3500438"/>
            <a:ext cx="3429023" cy="2857520"/>
          </a:xfrm>
          <a:prstGeom prst="rect">
            <a:avLst/>
          </a:prstGeom>
        </p:spPr>
      </p:pic>
      <p:pic>
        <p:nvPicPr>
          <p:cNvPr id="8" name="Рисунок 7" descr="IMG_16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1428736"/>
            <a:ext cx="3000396" cy="2250297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20040"/>
            <a:ext cx="6696100" cy="822944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Участие и победы обучающихся объединения в конкурсах и выставках муниципального, зонального, регионального, федерального и  Всероссийского значения говорят о высокой заинтересованности, знаниях, умениях и навыках учащихся </a:t>
            </a:r>
            <a:endParaRPr lang="ru-RU" sz="1800" dirty="0"/>
          </a:p>
        </p:txBody>
      </p:sp>
      <p:pic>
        <p:nvPicPr>
          <p:cNvPr id="2050" name="Picture 2" descr="C:\Users\Дом\Desktop\Валя\IMG_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85860"/>
            <a:ext cx="2928958" cy="2928958"/>
          </a:xfrm>
          <a:prstGeom prst="rect">
            <a:avLst/>
          </a:prstGeom>
          <a:noFill/>
        </p:spPr>
      </p:pic>
      <p:pic>
        <p:nvPicPr>
          <p:cNvPr id="2052" name="Picture 4" descr="C:\Users\Дом\Desktop\Валя\IMG_3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57298"/>
            <a:ext cx="2952738" cy="2214554"/>
          </a:xfrm>
          <a:prstGeom prst="rect">
            <a:avLst/>
          </a:prstGeom>
          <a:noFill/>
        </p:spPr>
      </p:pic>
      <p:pic>
        <p:nvPicPr>
          <p:cNvPr id="2053" name="Picture 5" descr="C:\Users\Дом\Desktop\Айарпи\IMG_29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786190"/>
            <a:ext cx="3500430" cy="262532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Подбор изделий согласно возрасту</a:t>
            </a:r>
            <a:endParaRPr lang="ru-RU" dirty="0"/>
          </a:p>
        </p:txBody>
      </p:sp>
      <p:pic>
        <p:nvPicPr>
          <p:cNvPr id="4" name="Содержимое 3" descr="IMG_0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Доступность поставленных задач</a:t>
            </a:r>
            <a:endParaRPr lang="ru-RU" dirty="0"/>
          </a:p>
        </p:txBody>
      </p:sp>
      <p:pic>
        <p:nvPicPr>
          <p:cNvPr id="4" name="Содержимое 3" descr="IMG_0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Наглядность подачи материала</a:t>
            </a:r>
            <a:endParaRPr lang="ru-RU" dirty="0"/>
          </a:p>
        </p:txBody>
      </p:sp>
      <p:pic>
        <p:nvPicPr>
          <p:cNvPr id="4" name="Содержимое 3" descr="вышив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256"/>
            <a:ext cx="3167612" cy="2375709"/>
          </a:xfrm>
        </p:spPr>
      </p:pic>
      <p:pic>
        <p:nvPicPr>
          <p:cNvPr id="5" name="Рисунок 4" descr="нагляднос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928670"/>
            <a:ext cx="3857620" cy="2893215"/>
          </a:xfrm>
          <a:prstGeom prst="rect">
            <a:avLst/>
          </a:prstGeom>
        </p:spPr>
      </p:pic>
      <p:pic>
        <p:nvPicPr>
          <p:cNvPr id="6" name="Рисунок 5" descr="IMG_1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23851" y="1333481"/>
            <a:ext cx="3238489" cy="2428867"/>
          </a:xfrm>
          <a:prstGeom prst="rect">
            <a:avLst/>
          </a:prstGeom>
        </p:spPr>
      </p:pic>
      <p:pic>
        <p:nvPicPr>
          <p:cNvPr id="7" name="Рисунок 6" descr="IMG_15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839896" y="3946924"/>
            <a:ext cx="2536021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Сочетание образовательных и </a:t>
            </a:r>
            <a:r>
              <a:rPr lang="ru-RU" dirty="0" err="1" smtClean="0"/>
              <a:t>рарвивающих</a:t>
            </a:r>
            <a:r>
              <a:rPr lang="ru-RU" dirty="0" smtClean="0"/>
              <a:t> задач</a:t>
            </a:r>
            <a:endParaRPr lang="ru-RU" dirty="0"/>
          </a:p>
        </p:txBody>
      </p:sp>
      <p:pic>
        <p:nvPicPr>
          <p:cNvPr id="4" name="Содержимое 3" descr="IMG_0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семья</a:t>
            </a:r>
            <a:endParaRPr lang="ru-RU" dirty="0"/>
          </a:p>
        </p:txBody>
      </p:sp>
      <p:pic>
        <p:nvPicPr>
          <p:cNvPr id="20" name="Содержимое 19" descr="Изображение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4625981"/>
            <a:ext cx="2440508" cy="1830381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3357554" y="1785926"/>
            <a:ext cx="1357322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</a:t>
            </a:r>
          </a:p>
        </p:txBody>
      </p:sp>
      <p:sp>
        <p:nvSpPr>
          <p:cNvPr id="9" name="Овал 8"/>
          <p:cNvSpPr/>
          <p:nvPr/>
        </p:nvSpPr>
        <p:spPr>
          <a:xfrm>
            <a:off x="1428728" y="3214686"/>
            <a:ext cx="1857388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Сын</a:t>
            </a:r>
          </a:p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786314" y="3286124"/>
            <a:ext cx="1928826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Дочь</a:t>
            </a:r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714612" y="3286124"/>
            <a:ext cx="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7" idx="2"/>
            <a:endCxn id="9" idx="0"/>
          </p:cNvCxnSpPr>
          <p:nvPr/>
        </p:nvCxnSpPr>
        <p:spPr>
          <a:xfrm rot="5400000">
            <a:off x="2911067" y="2089538"/>
            <a:ext cx="571504" cy="1678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7" idx="2"/>
            <a:endCxn id="11" idx="0"/>
          </p:cNvCxnSpPr>
          <p:nvPr/>
        </p:nvCxnSpPr>
        <p:spPr>
          <a:xfrm rot="16200000" flipH="1">
            <a:off x="4572000" y="2107397"/>
            <a:ext cx="642942" cy="171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 descr="P101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643446"/>
            <a:ext cx="2452706" cy="1839529"/>
          </a:xfrm>
          <a:prstGeom prst="rect">
            <a:avLst/>
          </a:prstGeom>
        </p:spPr>
      </p:pic>
      <p:pic>
        <p:nvPicPr>
          <p:cNvPr id="22" name="Рисунок 21" descr="IMG_0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0"/>
            <a:ext cx="1785932" cy="238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Сочетание образовательных и воспитательных задач</a:t>
            </a:r>
            <a:endParaRPr lang="ru-RU" dirty="0"/>
          </a:p>
        </p:txBody>
      </p:sp>
      <p:pic>
        <p:nvPicPr>
          <p:cNvPr id="6" name="Содержимое 5" descr="IMG_0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Творческие  работы </a:t>
            </a:r>
            <a:br>
              <a:rPr lang="ru-RU" dirty="0" smtClean="0"/>
            </a:br>
            <a:r>
              <a:rPr lang="ru-RU" dirty="0" smtClean="0"/>
              <a:t>учащихся</a:t>
            </a:r>
            <a:endParaRPr lang="ru-RU" dirty="0"/>
          </a:p>
        </p:txBody>
      </p:sp>
      <p:pic>
        <p:nvPicPr>
          <p:cNvPr id="5" name="Содержимое 4" descr="IMG_0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1000108"/>
            <a:ext cx="3464980" cy="2598735"/>
          </a:xfrm>
        </p:spPr>
      </p:pic>
      <p:pic>
        <p:nvPicPr>
          <p:cNvPr id="6" name="Рисунок 5" descr="работы учащихс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857628"/>
            <a:ext cx="4000528" cy="2857521"/>
          </a:xfrm>
          <a:prstGeom prst="rect">
            <a:avLst/>
          </a:prstGeom>
        </p:spPr>
      </p:pic>
      <p:pic>
        <p:nvPicPr>
          <p:cNvPr id="7" name="Рисунок 6" descr="макрам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857628"/>
            <a:ext cx="2250279" cy="2714620"/>
          </a:xfrm>
          <a:prstGeom prst="rect">
            <a:avLst/>
          </a:prstGeom>
        </p:spPr>
      </p:pic>
      <p:pic>
        <p:nvPicPr>
          <p:cNvPr id="8" name="Рисунок 7" descr="IMG_16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071546"/>
            <a:ext cx="3524243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Творческие работы учащихся</a:t>
            </a:r>
            <a:br>
              <a:rPr lang="ru-RU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6" descr="C:\Users\Дом\Pictures\конюшня 1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43961"/>
            <a:ext cx="2643207" cy="3542361"/>
          </a:xfrm>
          <a:prstGeom prst="rect">
            <a:avLst/>
          </a:prstGeom>
          <a:noFill/>
        </p:spPr>
      </p:pic>
      <p:pic>
        <p:nvPicPr>
          <p:cNvPr id="1026" name="Picture 2" descr="C:\Users\Дом\Desktop\Валя\IMG_3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857364"/>
            <a:ext cx="3881466" cy="2911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357166"/>
            <a:ext cx="7242048" cy="2537456"/>
          </a:xfrm>
        </p:spPr>
        <p:txBody>
          <a:bodyPr>
            <a:normAutofit/>
          </a:bodyPr>
          <a:lstStyle/>
          <a:p>
            <a:endParaRPr lang="ru-RU" sz="5400" dirty="0"/>
          </a:p>
        </p:txBody>
      </p:sp>
      <p:pic>
        <p:nvPicPr>
          <p:cNvPr id="4" name="Picture 3" descr="C:\Users\Дом\Desktop\Айарпи\IMG_2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839"/>
            <a:ext cx="8072462" cy="56846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85852" y="5857892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Объединению «</a:t>
            </a:r>
            <a:r>
              <a:rPr lang="ru-RU" sz="27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Самоделкин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 лет</a:t>
            </a:r>
            <a:endParaRPr lang="ru-RU"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r>
              <a:rPr lang="ru-RU" dirty="0" smtClean="0"/>
              <a:t>Мои увлечения: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71472" y="1609416"/>
          <a:ext cx="7124728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 descr="IMG_40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2571744"/>
            <a:ext cx="2476518" cy="1857389"/>
          </a:xfrm>
          <a:prstGeom prst="rect">
            <a:avLst/>
          </a:prstGeom>
        </p:spPr>
      </p:pic>
      <p:pic>
        <p:nvPicPr>
          <p:cNvPr id="11" name="Рисунок 10" descr="S63027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1000108"/>
            <a:ext cx="2464611" cy="1643074"/>
          </a:xfrm>
          <a:prstGeom prst="rect">
            <a:avLst/>
          </a:prstGeom>
        </p:spPr>
      </p:pic>
      <p:pic>
        <p:nvPicPr>
          <p:cNvPr id="12" name="Рисунок 11" descr="Изображение 0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7818" y="285728"/>
            <a:ext cx="2238390" cy="1678792"/>
          </a:xfrm>
          <a:prstGeom prst="rect">
            <a:avLst/>
          </a:prstGeom>
        </p:spPr>
      </p:pic>
      <p:pic>
        <p:nvPicPr>
          <p:cNvPr id="13" name="Рисунок 12" descr="DSC029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143248"/>
            <a:ext cx="2571768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3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285728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Путешествовать </a:t>
            </a:r>
          </a:p>
          <a:p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 ДРУЗЬЯМИ</a:t>
            </a:r>
            <a:endParaRPr lang="ru-RU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97280" y="255183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428605"/>
            <a:ext cx="8328995" cy="15001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Путешествие по краю</a:t>
            </a:r>
            <a:b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5082997" y="4565075"/>
            <a:ext cx="3746032" cy="198693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Горячий  ключ»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IMG_0777.JPG"/>
          <p:cNvPicPr>
            <a:picLocks noChangeAspect="1"/>
          </p:cNvPicPr>
          <p:nvPr/>
        </p:nvPicPr>
        <p:blipFill>
          <a:blip r:embed="rId2" cstate="print"/>
          <a:srcRect l="12486" r="12486"/>
          <a:stretch>
            <a:fillRect/>
          </a:stretch>
        </p:blipFill>
        <p:spPr>
          <a:xfrm>
            <a:off x="285720" y="1357298"/>
            <a:ext cx="5238076" cy="5238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1143000"/>
            <a:ext cx="3500430" cy="12144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В ЭТНОГРАФИЧЕСКИЙ КОМПЛЕКС «Атамань»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026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63" r="12463"/>
          <a:stretch>
            <a:fillRect/>
          </a:stretch>
        </p:blipFill>
        <p:spPr>
          <a:xfrm>
            <a:off x="663682" y="1041002"/>
            <a:ext cx="4837012" cy="4837012"/>
          </a:xfrm>
        </p:spPr>
      </p:pic>
      <p:pic>
        <p:nvPicPr>
          <p:cNvPr id="1027" name="Picture 3" descr="C:\Users\Дом\Desktop\Рабочий стол\фото\атамань\IMG_1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473" y="3143248"/>
            <a:ext cx="3619527" cy="27146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428604"/>
            <a:ext cx="3460280" cy="1214446"/>
          </a:xfrm>
        </p:spPr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страусиной</a:t>
            </a:r>
            <a:r>
              <a:rPr lang="ru-RU" dirty="0" smtClean="0"/>
              <a:t> ферме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IMG_077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64" r="12464"/>
          <a:stretch>
            <a:fillRect/>
          </a:stretch>
        </p:blipFill>
        <p:spPr>
          <a:xfrm rot="21118618">
            <a:off x="663682" y="1041002"/>
            <a:ext cx="5265640" cy="5265640"/>
          </a:xfrm>
        </p:spPr>
      </p:pic>
      <p:pic>
        <p:nvPicPr>
          <p:cNvPr id="5" name="Рисунок 4" descr="C:\Users\Дом\Desktop\фото\гор ключ\IMG_27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34009">
            <a:off x="621862" y="952369"/>
            <a:ext cx="5559073" cy="543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00760" y="1143000"/>
            <a:ext cx="2817338" cy="1857372"/>
          </a:xfrm>
        </p:spPr>
        <p:txBody>
          <a:bodyPr/>
          <a:lstStyle/>
          <a:p>
            <a:r>
              <a:rPr lang="ru-RU" dirty="0" smtClean="0"/>
              <a:t>    военная </a:t>
            </a:r>
            <a:br>
              <a:rPr lang="ru-RU" dirty="0" smtClean="0"/>
            </a:br>
            <a:r>
              <a:rPr lang="ru-RU" dirty="0" smtClean="0"/>
              <a:t>             горка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         Крымский  район</a:t>
            </a:r>
            <a:endParaRPr lang="ru-RU" dirty="0"/>
          </a:p>
        </p:txBody>
      </p:sp>
      <p:pic>
        <p:nvPicPr>
          <p:cNvPr id="9" name="Рисунок 8" descr="IMG_02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514" b="12514"/>
          <a:stretch>
            <a:fillRect/>
          </a:stretch>
        </p:blipFill>
        <p:spPr>
          <a:xfrm>
            <a:off x="663682" y="1285860"/>
            <a:ext cx="4806468" cy="4806468"/>
          </a:xfrm>
        </p:spPr>
      </p:pic>
      <p:pic>
        <p:nvPicPr>
          <p:cNvPr id="3074" name="Picture 2" descr="C:\Users\Дом\Desktop\Рабочий стол\мама\Мои документы\газета\IMG_1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7" y="3500437"/>
            <a:ext cx="3238524" cy="2571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2285992"/>
            <a:ext cx="3429000" cy="2057400"/>
          </a:xfrm>
        </p:spPr>
        <p:txBody>
          <a:bodyPr/>
          <a:lstStyle/>
          <a:p>
            <a:r>
              <a:rPr lang="ru-RU" dirty="0" smtClean="0"/>
              <a:t>У водяной мельницы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IMG_08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>
          <a:xfrm>
            <a:off x="0" y="1214454"/>
            <a:ext cx="5349216" cy="5349216"/>
          </a:xfrm>
        </p:spPr>
      </p:pic>
      <p:pic>
        <p:nvPicPr>
          <p:cNvPr id="7" name="Рисунок 6" descr="C:\Users\Дом\Desktop\фото\гор ключ\IMG_2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714356"/>
            <a:ext cx="32861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Words>158</Words>
  <Application>Microsoft Office PowerPoint</Application>
  <PresentationFormat>Экран (4:3)</PresentationFormat>
  <Paragraphs>46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Творческая самопрезентация  Прокопец  ирина николаевна</vt:lpstr>
      <vt:lpstr>Моя семья</vt:lpstr>
      <vt:lpstr>Мои увлечения:</vt:lpstr>
      <vt:lpstr>Слайд 4</vt:lpstr>
      <vt:lpstr>Слайд 5</vt:lpstr>
      <vt:lpstr>ЭКСКУРСИЯ В ЭТНОГРАФИЧЕСКИЙ КОМПЛЕКС «Атамань»</vt:lpstr>
      <vt:lpstr>На страусиной ферме</vt:lpstr>
      <vt:lpstr>    военная               горка </vt:lpstr>
      <vt:lpstr>У водяной мельницы</vt:lpstr>
      <vt:lpstr>Слайд 10</vt:lpstr>
      <vt:lpstr>               Я   В Москве  на речном трамвайчике</vt:lpstr>
      <vt:lpstr>Слайд 12</vt:lpstr>
      <vt:lpstr>Методы и формы воспитательно-образовательной работы</vt:lpstr>
      <vt:lpstr>Результаты моей  педагогической  деятельности</vt:lpstr>
      <vt:lpstr>Участие и победы обучающихся объединения в конкурсах и выставках муниципального, зонального, регионального, федерального и  Всероссийского значения говорят о высокой заинтересованности, знаниях, умениях и навыках учащихся </vt:lpstr>
      <vt:lpstr>Подбор изделий согласно возрасту</vt:lpstr>
      <vt:lpstr>Доступность поставленных задач</vt:lpstr>
      <vt:lpstr>Наглядность подачи материала</vt:lpstr>
      <vt:lpstr>Сочетание образовательных и рарвивающих задач</vt:lpstr>
      <vt:lpstr>Сочетание образовательных и воспитательных задач</vt:lpstr>
      <vt:lpstr>Творческие  работы  учащихся</vt:lpstr>
      <vt:lpstr>Творческие работы учащихся 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Дом</cp:lastModifiedBy>
  <cp:revision>102</cp:revision>
  <dcterms:created xsi:type="dcterms:W3CDTF">2011-01-29T14:48:05Z</dcterms:created>
  <dcterms:modified xsi:type="dcterms:W3CDTF">2016-03-03T19:17:22Z</dcterms:modified>
</cp:coreProperties>
</file>