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4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21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7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72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1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0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3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4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0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5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1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6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F1C0-7D04-4462-882A-C801663F8DFF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CF67D-C8D3-44BA-A635-D8A9D7969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8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2" y="1194788"/>
            <a:ext cx="4874464" cy="454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6216" y="1359243"/>
            <a:ext cx="38800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театром. Виды и профессии театра».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B05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181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0"/>
            <a:ext cx="82424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439" y="154546"/>
            <a:ext cx="7727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 А З К 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urochka-rjaba-ver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2107" y="4167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8" y="391196"/>
            <a:ext cx="10608070" cy="62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2" y="514243"/>
            <a:ext cx="10167582" cy="555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8295" y="2382016"/>
            <a:ext cx="469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ТЕАТР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73" y="824247"/>
            <a:ext cx="10305538" cy="53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26" y="337026"/>
            <a:ext cx="9228583" cy="62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33" y="823796"/>
            <a:ext cx="9026002" cy="6014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254" y="115910"/>
            <a:ext cx="97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или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53" y="542265"/>
            <a:ext cx="10483009" cy="5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2" y="860942"/>
            <a:ext cx="10374092" cy="5797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5166" y="154546"/>
            <a:ext cx="897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1" y="389757"/>
            <a:ext cx="10286517" cy="62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64" y="569639"/>
            <a:ext cx="10384168" cy="58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64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23</Words>
  <Application>Microsoft Office PowerPoint</Application>
  <PresentationFormat>Широкоэкранный</PresentationFormat>
  <Paragraphs>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</cp:revision>
  <dcterms:created xsi:type="dcterms:W3CDTF">2021-12-13T20:41:32Z</dcterms:created>
  <dcterms:modified xsi:type="dcterms:W3CDTF">2021-12-18T21:10:34Z</dcterms:modified>
</cp:coreProperties>
</file>