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372" r:id="rId2"/>
    <p:sldId id="643" r:id="rId3"/>
    <p:sldId id="719" r:id="rId4"/>
    <p:sldId id="718" r:id="rId5"/>
    <p:sldId id="720" r:id="rId6"/>
    <p:sldId id="730" r:id="rId7"/>
    <p:sldId id="721" r:id="rId8"/>
    <p:sldId id="731" r:id="rId9"/>
    <p:sldId id="739" r:id="rId10"/>
    <p:sldId id="729" r:id="rId11"/>
    <p:sldId id="728" r:id="rId12"/>
    <p:sldId id="722" r:id="rId13"/>
    <p:sldId id="723" r:id="rId14"/>
    <p:sldId id="741" r:id="rId15"/>
    <p:sldId id="735" r:id="rId16"/>
    <p:sldId id="724" r:id="rId17"/>
    <p:sldId id="787" r:id="rId18"/>
    <p:sldId id="788" r:id="rId19"/>
    <p:sldId id="789" r:id="rId20"/>
    <p:sldId id="725" r:id="rId21"/>
    <p:sldId id="734" r:id="rId22"/>
    <p:sldId id="737" r:id="rId23"/>
    <p:sldId id="790" r:id="rId24"/>
    <p:sldId id="757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75" r:id="rId33"/>
    <p:sldId id="758" r:id="rId34"/>
    <p:sldId id="759" r:id="rId35"/>
    <p:sldId id="760" r:id="rId36"/>
    <p:sldId id="761" r:id="rId37"/>
    <p:sldId id="762" r:id="rId38"/>
    <p:sldId id="753" r:id="rId39"/>
    <p:sldId id="750" r:id="rId40"/>
    <p:sldId id="768" r:id="rId41"/>
    <p:sldId id="769" r:id="rId42"/>
    <p:sldId id="771" r:id="rId43"/>
    <p:sldId id="772" r:id="rId44"/>
    <p:sldId id="773" r:id="rId45"/>
    <p:sldId id="745" r:id="rId46"/>
    <p:sldId id="749" r:id="rId47"/>
    <p:sldId id="746" r:id="rId48"/>
    <p:sldId id="747" r:id="rId49"/>
    <p:sldId id="748" r:id="rId50"/>
    <p:sldId id="732" r:id="rId51"/>
    <p:sldId id="751" r:id="rId52"/>
    <p:sldId id="752" r:id="rId53"/>
    <p:sldId id="796" r:id="rId54"/>
    <p:sldId id="799" r:id="rId55"/>
    <p:sldId id="798" r:id="rId56"/>
    <p:sldId id="800" r:id="rId57"/>
    <p:sldId id="797" r:id="rId58"/>
    <p:sldId id="744" r:id="rId59"/>
    <p:sldId id="795" r:id="rId60"/>
    <p:sldId id="786" r:id="rId61"/>
    <p:sldId id="802" r:id="rId62"/>
    <p:sldId id="743" r:id="rId63"/>
    <p:sldId id="733" r:id="rId64"/>
    <p:sldId id="791" r:id="rId65"/>
    <p:sldId id="792" r:id="rId66"/>
    <p:sldId id="726" r:id="rId67"/>
    <p:sldId id="700" r:id="rId68"/>
    <p:sldId id="696" r:id="rId69"/>
    <p:sldId id="727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D06"/>
    <a:srgbClr val="FFECD9"/>
    <a:srgbClr val="FFDCB9"/>
    <a:srgbClr val="FFFF99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86462" autoAdjust="0"/>
  </p:normalViewPr>
  <p:slideViewPr>
    <p:cSldViewPr>
      <p:cViewPr varScale="1">
        <p:scale>
          <a:sx n="67" d="100"/>
          <a:sy n="67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62CCBE-8A93-4AA1-BF04-9244C9CEA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1102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1F3BD7-2211-4343-9D34-7563B4DA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2784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A31B754-0E08-4F4A-8C00-DB6C474D4B9F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629885B-56B5-4C9E-896F-EEFA62B74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F727208-D8D7-4F38-8393-81A69A94CDAF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CCFA5-8D42-467A-8DC1-98BD6E7C0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9DA27F-8746-49BC-8E8A-E479CD4A1B4C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06EE50-2A54-4E95-B2FF-77A3D1519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591F353-8F2B-46F1-8C5A-A1FAA701FA8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FC29EF-611E-4FDF-9403-73C33B3DE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C72CDE-46C6-43DB-83DA-8755381B0C96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2565A7-6079-40F8-92A5-31381DD74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B36DAA-44C5-4284-A2BD-7BE795B84D5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8563BB2-69E5-41D9-A566-90343941A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7C4A917-42AF-4609-BA99-C7409F25202F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A1FD906-6FB3-44D3-B33D-3B1F37B69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D02A3E9-4816-4E70-9BE4-072C0B0E7630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7D2FD-40E6-4756-B743-7BAE7F91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8163460-F1F2-4044-A650-D48519B3C7FC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7669F-F8BE-47C4-997B-16D8337AA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FDE2EA-8627-4EF4-99B5-B2F8D4ED1DA1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1E0ABF4-AD43-4A1A-AF8B-F59C8080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3CE5453-0538-486A-BB52-A01F9F98493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3F986E7-38EF-42C6-BBBC-A5C0C7E9E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/>
        </p:spPr>
      </p:pic>
      <p:pic>
        <p:nvPicPr>
          <p:cNvPr id="1029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360488"/>
            <a:ext cx="11160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54726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Отчет за</a:t>
            </a:r>
            <a:b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2021-2022 учебный год</a:t>
            </a:r>
            <a:b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педагога дополнительного образования </a:t>
            </a:r>
            <a:b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Кондрыко Ирины Николаевны, </a:t>
            </a:r>
            <a:b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руководителя объединения «Волшебный клубок»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ира\1 полугодие 2021-2022\Сентябрь\20210927_1445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b="13723"/>
          <a:stretch/>
        </p:blipFill>
        <p:spPr bwMode="auto">
          <a:xfrm>
            <a:off x="1907704" y="2996952"/>
            <a:ext cx="5472608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06_1052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464496" cy="63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ира\1 полугодие 2021-2022\Октябрь\20211006_10565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6428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0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27_1445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920880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4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04.10.2021 ручное вязание\20211002_1235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26" r="-1439"/>
          <a:stretch/>
        </p:blipFill>
        <p:spPr bwMode="auto">
          <a:xfrm>
            <a:off x="1547664" y="260648"/>
            <a:ext cx="6192688" cy="6336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2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28_1113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704856" cy="5760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1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28_1543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632848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5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Октябрь\20211007_14555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208912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3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занятиях всегда интересно</a:t>
            </a:r>
          </a:p>
        </p:txBody>
      </p:sp>
      <p:pic>
        <p:nvPicPr>
          <p:cNvPr id="4" name="Объект 3" descr="C:\ира\1 полугодие 2021-2022\Сентябрь\20210916_1348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397934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ира\1 полугодие 2021-2022\Октябрь\20211012_14394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504056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4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ира\2 полугодие 2021-2022\Январь\WhatsApp Image 2022-03-16 at 13.37.5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01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ира\2 полугодие 2021-2022\Январь\WhatsApp Image 2022-03-30 at 20.30.2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5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2 полугодие 2021-2022\Январь\WhatsApp Image 2022-03-14 at 16.05.26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9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Процесс созидания красоты</a:t>
            </a:r>
            <a:endParaRPr lang="ru-RU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704856" cy="46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2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18_1252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19" y="2162373"/>
            <a:ext cx="339447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Сентябрь\20210918_1326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907665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ира\1 полугодие 2021-2022\Октябрь\20211002_1303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64" y="320899"/>
            <a:ext cx="266429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 descr="C:\ира\1 полугодие 2021-2022\Октябрь\20211006_145301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8155"/>
            <a:ext cx="2016224" cy="2492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4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Творческая работа —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прекрасный, необычайно тяжелый и изумительно радостный труд.</a:t>
            </a:r>
            <a:endParaRPr lang="ru-RU" sz="2400" dirty="0"/>
          </a:p>
        </p:txBody>
      </p:sp>
      <p:pic>
        <p:nvPicPr>
          <p:cNvPr id="4" name="Объект 3" descr="C:\ира\1 полугодие 2021-2022\Сентябрь\20210928_1624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13" y="1245151"/>
            <a:ext cx="2658509" cy="357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Сентябрь\20210928_1531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62" y="2780928"/>
            <a:ext cx="2664296" cy="338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полугодие 2021-2022\Октябрь\20210929_1134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08" y="1916832"/>
            <a:ext cx="271665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8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Самые интересные занятия</a:t>
            </a:r>
          </a:p>
        </p:txBody>
      </p:sp>
      <p:pic>
        <p:nvPicPr>
          <p:cNvPr id="4" name="Объект 3" descr="C:\ира\1 полугодие 2021-2022\Октябрь\20211013_11423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48883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3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ира\2 полугодие 2021-2022\Январь\WhatsApp Image 2022-03-16 at 13.39.5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0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817509" cy="361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072336" cy="305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024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ира\2 полугодие 2021-2022\Февраль дети\WhatsApp Image 2022-02-02 at 17.25.41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87287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050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ира\2 полугодие 2021-2022\Февраль дети\WhatsApp Image 2022-02-02 at 17.26.4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272808" cy="56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07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ира\2 полугодие 2021-2022\Февраль дети\WhatsApp Image 2022-02-02 at 17.28.2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704856" cy="60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16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ира\2 полугодие 2021-2022\Январь\WhatsApp Image 2022-03-14 at 16.05.26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26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ира\2 полугодие 2021-2022\Январь\WhatsApp Image 2022-03-16 at 13.36.39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33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06_1052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896544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3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ира\2 полугодие 2021-2022\Январь\WhatsApp Image 2022-03-30 at 20.30.5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87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ира\2 полугодие 2021-2022\Январь\WhatsApp Image 2022-03-30 at 20.31.3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79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2 полугодие 2021-2022\Февраль дети\WhatsApp Image 2022-02-01 at 18.13.27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7941"/>
            <a:ext cx="2736304" cy="493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2 полугодие 2021-2022\Февраль дети\20220201_181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56717"/>
            <a:ext cx="2232248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ира\2 полугодие 2021-2022\Февраль дети\20220120_1439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7273"/>
          <a:stretch/>
        </p:blipFill>
        <p:spPr bwMode="auto">
          <a:xfrm rot="5400000">
            <a:off x="2260229" y="1817076"/>
            <a:ext cx="4920418" cy="30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19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ира\2 полугодие 2021-2022\Февраль дети\20220201_18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030162" cy="404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ира\2 полугодие 2021-2022\Февраль дети\20220201_180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416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2 полугодие 2021-2022\Февраль дети\20220201_180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3788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497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ира\2 полугодие 2021-2022\Февраль дети\20220202_1031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9431" y="604347"/>
            <a:ext cx="3033169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ира\2 полугодие 2021-2022\Февраль дети\20220202_1607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1535" y="2621340"/>
            <a:ext cx="4132541" cy="3243421"/>
          </a:xfrm>
          <a:prstGeom prst="rect">
            <a:avLst/>
          </a:prstGeom>
          <a:noFill/>
          <a:extLst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933056"/>
            <a:ext cx="4114800" cy="21931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ира\2 полугодие 2021-2022\Январь\WhatsApp Image 2022-03-30 at 20.32.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3500"/>
            <a:ext cx="3599130" cy="47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47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ира\2 полугодие 2021-2022\Февраль дети\20220201_181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065388" cy="40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2 полугодие 2021-2022\Февраль дети\20220201_181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41" y="1995701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ира\2 полугодие 2021-2022\Февраль дети\20220203_1357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5190" y="542227"/>
            <a:ext cx="3885433" cy="289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760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ира\2 полугодие 2021-2022\Февраль дети\20220203_1359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508" y="2096852"/>
            <a:ext cx="504056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ира\2 полугодие 2021-2022\Февраль дети\20220203_14405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7944" y="1916831"/>
            <a:ext cx="5040561" cy="3888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446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ира\2 полугодие 2021-2022\Март\WhatsApp Image 2022-04-01 at 12.11.0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99205"/>
            <a:ext cx="2261166" cy="30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Март\WhatsApp Image 2022-04-01 at 12.11.08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36" y="1727340"/>
            <a:ext cx="2680400" cy="3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ира\2 полугодие 2021-2022\Март\WhatsApp Image 2022-04-01 at 12.11.07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49355"/>
            <a:ext cx="2308029" cy="30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ира\2 полугодие 2021-2022\Март\WhatsApp Image 2022-04-01 at 12.11.07 (2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 bwMode="auto">
          <a:xfrm>
            <a:off x="3771835" y="270761"/>
            <a:ext cx="2420764" cy="30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ира\2 полугодие 2021-2022\Март\WhatsApp Image 2022-04-01 at 12.11.08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66" y="3456890"/>
            <a:ext cx="2292902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44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108909"/>
              </p:ext>
            </p:extLst>
          </p:nvPr>
        </p:nvGraphicFramePr>
        <p:xfrm>
          <a:off x="467543" y="252879"/>
          <a:ext cx="8280923" cy="6497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172"/>
                <a:gridCol w="946924"/>
                <a:gridCol w="2339988"/>
                <a:gridCol w="857161"/>
                <a:gridCol w="1480650"/>
                <a:gridCol w="2046028"/>
              </a:tblGrid>
              <a:tr h="316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конкурса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(уровень)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Ф.И. участника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5826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16.09.20</a:t>
                      </a:r>
                      <a:r>
                        <a:rPr lang="en-US" sz="1000">
                          <a:effectLst/>
                        </a:rPr>
                        <a:t>2</a:t>
                      </a: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Краевая выставка-конкурс детского творчества «Мой любимый учитель»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Решетикова Кира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5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Мартыненко Юлия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2936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Калашникова Вероника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444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05.11.2021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фотоконкурс «Фотоосень»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Назаренко Светлана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316528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10.11.2021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Краевая конкурс изобразительного и декоративно-прикладного творчества «Моей любимой маме»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Назаренко Светлана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2936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Вертипорог Елизавета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5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Мартыненко Юлия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5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Решетикова Кира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596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09.11.2021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Краевой конкурс «Моя малая родина: природа, культура, этнос»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Назаренко Светлана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 место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9809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30.11.2021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творческих работ «Эхо Чеченской войны», посвящённый подвигу земляков в Чеченской войне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Назаренко Светлана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700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Мартыненко Юлия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место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898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02.12.2021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Краевая конкурс изобразительного и декоративно-прикладного творчества «Моей любимой маме»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краевой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Назаренко Светлана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 победителя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9809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10.12.2021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Краевая благотворительная акция декоративно-прикладного творчества «Однажды в новый год»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Назаренко Светлана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15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Мартыненко Юлия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549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Вертипорог</a:t>
                      </a:r>
                      <a:r>
                        <a:rPr lang="ru-RU" sz="1000" dirty="0">
                          <a:effectLst/>
                        </a:rPr>
                        <a:t> Елизавета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  <a:tr h="747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14.12.2021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Краевой конкурс – фестиваль детского творчества «Светлый праздник - Рождество Христово»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Мартыненко Юлия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место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72" marR="3307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6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ира\1 полугодие 2021-2022\Декабрь\WhatsApp Image 2021-12-14 at 20.54.39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14" y="260648"/>
            <a:ext cx="2952328" cy="402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Декабрь\WhatsApp Image 2021-12-14 at 20.54.5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808312" cy="357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полугодие 2021-2022\Декабрь\WhatsApp Image 2021-12-14 at 20.55.2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88642"/>
            <a:ext cx="2677919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Georgia" pitchFamily="18" charset="0"/>
              </a:rPr>
              <a:t>Талантлив тот, кто трудится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16_1258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" y="908720"/>
            <a:ext cx="7280346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1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2 полугодие 2021-2022\22.03.2022 Весна\WhatsApp Image 2022-03-22 at 12.38.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80729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ира\2 полугодие 2021-2022\22.03.2022 Весна\WhatsApp Image 2022-03-22 at 12.42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4" y="3573016"/>
            <a:ext cx="4102763" cy="3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70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ира\2 полугодие 2021-2022\22.03.2022 Весна\WhatsApp Image 2022-03-22 at 19.54.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158880" cy="3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ира\2 полугодие 2021-2022\22.03.2022 Весна\WhatsApp Image 2022-03-22 at 19.51.57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10413" cy="315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53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786478" cy="358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3968208" cy="29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78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ира\2 полугодие 2021-2022\ВПР\19.02.2022 МК открытка\Фото 19.02.2022\20220212_122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362542" cy="4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ира\2 полугодие 2021-2022\ВПР\19.02.2022 МК открытка\Фото 19.02.2022\20220212_124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86714"/>
            <a:ext cx="4592278" cy="34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ира\2 полугодие 2021-2022\Февраль дети\WhatsApp Image 2022-02-15 at 16.04.57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378433" cy="32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Февраль дети\WhatsApp Image 2022-02-15 at 16.04.57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652334" cy="34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2 полугодие 2021-2022\Февраль дети\WhatsApp Image 2022-02-15 at 16.04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14" y="3645024"/>
            <a:ext cx="3905407" cy="292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8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30.09.2021 ПДД\20210922_142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84887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1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18.10.2021 Огонь и вода\20211018_1500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14" y="3212976"/>
            <a:ext cx="4654486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18.10.2021 Огонь и вода\20211018_1500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0060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6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21.10.2021 ЖД\20211020_1117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920880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20.11.2021 осень чудеса\Осень\20211120_1218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064896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9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20.11.2021 осень чудеса\Осень\20211120_1219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68052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20.11.2021 осень чудеса\Осень\20211120_1223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77" y="3087216"/>
            <a:ext cx="453650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Творчество  один </a:t>
            </a:r>
            <a:br>
              <a:rPr lang="ru-RU" sz="3200" dirty="0" smtClean="0"/>
            </a:br>
            <a:r>
              <a:rPr lang="ru-RU" sz="3200" dirty="0" smtClean="0"/>
              <a:t>из основных источников радости</a:t>
            </a:r>
            <a:endParaRPr lang="ru-RU" sz="3200" dirty="0"/>
          </a:p>
        </p:txBody>
      </p:sp>
      <p:pic>
        <p:nvPicPr>
          <p:cNvPr id="4" name="Объект 3" descr="C:\ира\1 полугодие 2021-2022\04.10.2021 ручное вязание\20210914_11044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74638"/>
            <a:ext cx="6912768" cy="536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4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ира\1 полугодие 2021-2022\Октябрь\20211016_12350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392488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полугодие 2021-2022\Октябрь\20211016_1236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096344" cy="247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ира\1 полугодие 2021-2022\Октябрь\20211016_1155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4660726" cy="354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0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ира\1 полугодие 2021-2022\11.12.2021 Матрёшка\Матрёшка\11.12.2021 Матрёшки\20211211_1237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05534"/>
            <a:ext cx="4608512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 descr="C:\ира\1 полугодие 2021-2022\11.12.2021 Матрёшка\Матрёшка\11.12.2021 Матрёшки\20211211_12320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" y="172988"/>
            <a:ext cx="5435476" cy="41921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420888"/>
            <a:ext cx="7211144" cy="37052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0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11.12.2021 Матрёшка\Матрёшка\11.12.2021 Матрёшки\20211211_12484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5825621" cy="428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11.12.2021 Матрёшка\Матрёшка\11.12.2021 Матрёшки\20211211_1234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t="27953" r="12872"/>
          <a:stretch/>
        </p:blipFill>
        <p:spPr bwMode="auto">
          <a:xfrm>
            <a:off x="107504" y="116632"/>
            <a:ext cx="4824536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76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20" y="3005413"/>
            <a:ext cx="4730705" cy="354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666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001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ира\2 полугодие 2021-2022\22.03.2022 Весна\WhatsApp Image 2022-03-22 at 12.38.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ира\2 полугодие 2021-2022\22.03.2022 Весна\WhatsApp Image 2022-03-22 at 12.42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4703168" cy="35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939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771800" y="1600201"/>
            <a:ext cx="5915000" cy="26928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7" name="Picture 5" descr="C:\ира\2 полугодие 2021-2022\22.03.2022 Весна\WhatsApp Image 2022-03-22 at 19.51.5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158880" cy="3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ира\2 полугодие 2021-2022\22.03.2022 Весна\WhatsApp Image 2022-03-22 at 19.52.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02" y="4365104"/>
            <a:ext cx="3020153" cy="22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ира\2 полугодие 2021-2022\22.03.2022 Весна\WhatsApp Image 2022-03-22 at 19.54.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6232"/>
            <a:ext cx="4268292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70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ира\2 полугодие 2021-2022\20.04.22 Весенний марафон\WhatsApp Image 2022-04-18 at 19.08.5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670944" cy="3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2 полугодие 2021-2022\20.04.22 Весенний марафон\WhatsApp Image 2022-04-18 at 19.09.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49" y="260648"/>
            <a:ext cx="4364302" cy="32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ира\2 полугодие 2021-2022\20.04.22 Весенний марафон\WhatsApp Image 2022-04-18 at 19.10.5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68461"/>
            <a:ext cx="4390795" cy="3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66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70521" cy="38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8779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2" y="4368899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882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Журнал доп.образования\Я журнал доп.образования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02433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Журнал доп.образования\Я журнал доп. образования 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42"/>
            <a:ext cx="280831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ира\1 полугодие 2021-2022\Грамоты 1 полугодие\Я грамо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11" y="3093187"/>
            <a:ext cx="2696922" cy="37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ира\1 полугодие 2021-2022\Грамоты 1 полугодие\Чечня 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27492"/>
            <a:ext cx="2708344" cy="37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2 полугодие 2021-2022\Свидетельство курсы март 2022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5696" y="-531440"/>
            <a:ext cx="5904656" cy="7920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47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06_1055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420"/>
            <a:ext cx="8064896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4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ира\2 полугодие 2021-2022\Я СЕРТИФИКАТ семинар 2022 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736304" cy="37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ира\2 полугодие 2021-2022\Неизвестная война\Назаренко Све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2664296" cy="375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ира\2 полугодие 2021-2022\Неизвестная война\Я Неизвестна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62" y="3002823"/>
            <a:ext cx="2751071" cy="37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C:\ира\2 полугодие 2021-2022\Звезда спасения Назаренко С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01" y="3002821"/>
            <a:ext cx="2520280" cy="363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001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ира\2 полугодие 2021-2022\Работы Кубань\20220203_1534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/>
        </p:blipFill>
        <p:spPr bwMode="auto">
          <a:xfrm>
            <a:off x="5309227" y="2924944"/>
            <a:ext cx="3616203" cy="36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Работы Кубань\20220203_1525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/>
          <a:stretch/>
        </p:blipFill>
        <p:spPr bwMode="auto">
          <a:xfrm>
            <a:off x="0" y="2605587"/>
            <a:ext cx="3394472" cy="398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ира\1 полугодие 2021-2022\Сентябрь\20210914_0909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1813" y="572683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343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404664"/>
            <a:ext cx="5529805" cy="3229819"/>
          </a:xfrm>
          <a:prstGeom prst="rect">
            <a:avLst/>
          </a:prstGeom>
        </p:spPr>
      </p:pic>
      <p:pic>
        <p:nvPicPr>
          <p:cNvPr id="5" name="Объект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284984"/>
            <a:ext cx="50405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24744"/>
            <a:ext cx="80500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2 полугодие 2021-2022\Март\WhatsApp Image 2022-04-01 at 19.00.30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3699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Март\WhatsApp Image 2022-04-01 at 19.00.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60047"/>
            <a:ext cx="640919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274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ира\2 полугодие 2021-2022\Март\WhatsApp Image 2022-04-01 at 19.08.35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493237" cy="29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ира\2 полугодие 2021-2022\Март\WhatsApp Image 2022-04-01 at 19.08.3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10897" cy="316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911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27_1529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468052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Сентябрь\20210927_1517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768"/>
            <a:ext cx="2736215" cy="364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7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ира\1 и 2 полугодие 2020-2021\2-е полугодие 2020-2021\Дети 3\20210519_1135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4887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5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007\AppData\Local\Microsoft\Windows\Temporary Internet Files\Content.Word\20201125_114321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70485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6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Детское </a:t>
            </a:r>
            <a:r>
              <a:rPr lang="ru-RU" sz="2400" b="1" dirty="0" smtClean="0"/>
              <a:t>творчество </a:t>
            </a:r>
            <a:r>
              <a:rPr lang="ru-RU" sz="2400" b="1" dirty="0" smtClean="0"/>
              <a:t>– это чудесно</a:t>
            </a:r>
            <a:br>
              <a:rPr lang="ru-RU" sz="2400" b="1" dirty="0" smtClean="0"/>
            </a:br>
            <a:r>
              <a:rPr lang="ru-RU" sz="2400" b="1" dirty="0" smtClean="0"/>
              <a:t>Все на планете родом из детства,</a:t>
            </a:r>
            <a:br>
              <a:rPr lang="ru-RU" sz="2400" b="1" dirty="0" smtClean="0"/>
            </a:br>
            <a:r>
              <a:rPr lang="ru-RU" sz="2400" b="1" dirty="0" smtClean="0"/>
              <a:t>и не волшебник, а мы вместе с вами</a:t>
            </a:r>
            <a:br>
              <a:rPr lang="ru-RU" sz="2400" b="1" dirty="0" smtClean="0"/>
            </a:br>
            <a:r>
              <a:rPr lang="ru-RU" sz="2400" b="1" dirty="0" smtClean="0"/>
              <a:t>Делаем чудо своими руками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6779096" cy="356125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08_1409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33670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3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04.10.2021 ручное вязание\20211002_12315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680520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04.10.2021 ручное вязание\20211002_1232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7861"/>
            <a:ext cx="4392488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ира\1 полугодие 2021-2022\Октябрь\20211007_1455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52928" cy="640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4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Октябрь\20211013_1145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6489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5286</TotalTime>
  <Words>221</Words>
  <Application>Microsoft Office PowerPoint</Application>
  <PresentationFormat>Экран (4:3)</PresentationFormat>
  <Paragraphs>84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1_Тема Office</vt:lpstr>
      <vt:lpstr>Отчет за 2021-2022 учебный год  педагога дополнительного образования  Кондрыко Ирины Николаевны,  руководителя объединения «Волшебный клубок» </vt:lpstr>
      <vt:lpstr>Процесс созидания красоты</vt:lpstr>
      <vt:lpstr>Презентация PowerPoint</vt:lpstr>
      <vt:lpstr>Талантлив тот, кто трудится</vt:lpstr>
      <vt:lpstr>Творчество  один  из основных источников радости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занятиях всегда интересно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работа —  это прекрасный, необычайно тяжелый и изумительно радостный труд.</vt:lpstr>
      <vt:lpstr>Самые интересные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Детское творчество – это чудесно Все на планете родом из детства, и не волшебник, а мы вместе с вами Делаем чудо своими руками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007</cp:lastModifiedBy>
  <cp:revision>351</cp:revision>
  <cp:lastPrinted>2016-09-08T14:35:49Z</cp:lastPrinted>
  <dcterms:created xsi:type="dcterms:W3CDTF">2014-07-06T18:18:01Z</dcterms:created>
  <dcterms:modified xsi:type="dcterms:W3CDTF">2022-05-17T17:01:56Z</dcterms:modified>
</cp:coreProperties>
</file>