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72" r:id="rId2"/>
    <p:sldId id="878" r:id="rId3"/>
    <p:sldId id="851" r:id="rId4"/>
    <p:sldId id="872" r:id="rId5"/>
    <p:sldId id="862" r:id="rId6"/>
    <p:sldId id="856" r:id="rId7"/>
    <p:sldId id="879" r:id="rId8"/>
    <p:sldId id="852" r:id="rId9"/>
    <p:sldId id="853" r:id="rId10"/>
    <p:sldId id="854" r:id="rId11"/>
    <p:sldId id="863" r:id="rId12"/>
    <p:sldId id="870" r:id="rId13"/>
    <p:sldId id="896" r:id="rId14"/>
    <p:sldId id="900" r:id="rId15"/>
    <p:sldId id="865" r:id="rId16"/>
    <p:sldId id="905" r:id="rId17"/>
    <p:sldId id="855" r:id="rId18"/>
    <p:sldId id="901" r:id="rId19"/>
    <p:sldId id="812" r:id="rId20"/>
    <p:sldId id="864" r:id="rId21"/>
    <p:sldId id="904" r:id="rId22"/>
    <p:sldId id="874" r:id="rId23"/>
    <p:sldId id="866" r:id="rId24"/>
    <p:sldId id="876" r:id="rId25"/>
    <p:sldId id="906" r:id="rId26"/>
    <p:sldId id="902" r:id="rId27"/>
    <p:sldId id="847" r:id="rId28"/>
    <p:sldId id="912" r:id="rId29"/>
    <p:sldId id="911" r:id="rId30"/>
    <p:sldId id="893" r:id="rId31"/>
    <p:sldId id="894" r:id="rId32"/>
    <p:sldId id="861" r:id="rId33"/>
    <p:sldId id="859" r:id="rId34"/>
    <p:sldId id="857" r:id="rId35"/>
    <p:sldId id="858" r:id="rId36"/>
    <p:sldId id="881" r:id="rId37"/>
    <p:sldId id="880" r:id="rId38"/>
    <p:sldId id="885" r:id="rId39"/>
    <p:sldId id="886" r:id="rId40"/>
    <p:sldId id="888" r:id="rId41"/>
    <p:sldId id="889" r:id="rId42"/>
    <p:sldId id="892" r:id="rId43"/>
    <p:sldId id="887" r:id="rId44"/>
    <p:sldId id="913" r:id="rId45"/>
    <p:sldId id="914" r:id="rId46"/>
    <p:sldId id="907" r:id="rId47"/>
    <p:sldId id="909" r:id="rId48"/>
    <p:sldId id="910" r:id="rId49"/>
    <p:sldId id="908" r:id="rId50"/>
    <p:sldId id="890" r:id="rId51"/>
    <p:sldId id="897" r:id="rId52"/>
    <p:sldId id="915" r:id="rId53"/>
    <p:sldId id="882" r:id="rId54"/>
    <p:sldId id="883" r:id="rId55"/>
    <p:sldId id="877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BA6D06"/>
    <a:srgbClr val="FFECD9"/>
    <a:srgbClr val="FFDCB9"/>
    <a:srgbClr val="FFFF99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86462" autoAdjust="0"/>
  </p:normalViewPr>
  <p:slideViewPr>
    <p:cSldViewPr>
      <p:cViewPr>
        <p:scale>
          <a:sx n="60" d="100"/>
          <a:sy n="60" d="100"/>
        </p:scale>
        <p:origin x="6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62CCBE-8A93-4AA1-BF04-9244C9CEA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1102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1F3BD7-2211-4343-9D34-7563B4DA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2784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A31B754-0E08-4F4A-8C00-DB6C474D4B9F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629885B-56B5-4C9E-896F-EEFA62B74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F727208-D8D7-4F38-8393-81A69A94CDAF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CCFA5-8D42-467A-8DC1-98BD6E7C0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9DA27F-8746-49BC-8E8A-E479CD4A1B4C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06EE50-2A54-4E95-B2FF-77A3D1519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591F353-8F2B-46F1-8C5A-A1FAA701FA8B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FC29EF-611E-4FDF-9403-73C33B3DE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C72CDE-46C6-43DB-83DA-8755381B0C96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2565A7-6079-40F8-92A5-31381DD74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B36DAA-44C5-4284-A2BD-7BE795B84D5E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8563BB2-69E5-41D9-A566-90343941A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7C4A917-42AF-4609-BA99-C7409F25202F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A1FD906-6FB3-44D3-B33D-3B1F37B69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D02A3E9-4816-4E70-9BE4-072C0B0E7630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7D2FD-40E6-4756-B743-7BAE7F91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8163460-F1F2-4044-A650-D48519B3C7FC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7669F-F8BE-47C4-997B-16D8337AA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FDE2EA-8627-4EF4-99B5-B2F8D4ED1DA1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1E0ABF4-AD43-4A1A-AF8B-F59C8080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3CE5453-0538-486A-BB52-A01F9F98493B}" type="datetimeFigureOut">
              <a:rPr lang="ru-RU"/>
              <a:pPr>
                <a:defRPr/>
              </a:pPr>
              <a:t>19.01.2025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3F986E7-38EF-42C6-BBBC-A5C0C7E9E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/>
        </p:spPr>
      </p:pic>
      <p:pic>
        <p:nvPicPr>
          <p:cNvPr id="1029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360488"/>
            <a:ext cx="11160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54726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Отчет за первое полугодие </a:t>
            </a:r>
            <a:b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2024-2025 учебный год</a:t>
            </a:r>
            <a:b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педагога дополнительного образования </a:t>
            </a:r>
            <a:b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Кондрыко Ирины Николаевны, </a:t>
            </a:r>
            <a:b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руководителя объединения «Волшебный клубок»</a:t>
            </a:r>
            <a:r>
              <a:rPr lang="ru-RU" dirty="0" smtClean="0">
                <a:solidFill>
                  <a:srgbClr val="005EA4"/>
                </a:solidFill>
              </a:rPr>
              <a:t/>
            </a:r>
            <a:br>
              <a:rPr lang="ru-RU" dirty="0" smtClean="0">
                <a:solidFill>
                  <a:srgbClr val="005EA4"/>
                </a:solidFill>
              </a:rPr>
            </a:br>
            <a:endParaRPr lang="ru-RU" dirty="0">
              <a:solidFill>
                <a:srgbClr val="005EA4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9" y="2924944"/>
            <a:ext cx="4953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97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772815"/>
            <a:ext cx="3096345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88" y="2806430"/>
            <a:ext cx="3016430" cy="40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8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05" y="1970931"/>
            <a:ext cx="2791478" cy="372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2604920" cy="347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ира\1 2024-2025\Новая папка (2)\5b10004f-7f31-4fa5-9b00-b01bdf8a42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38812"/>
            <a:ext cx="2219854" cy="29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ира\1 2024-2025\Новая папка (2)\a4508111-49b9-4bc1-acf8-f7b81ca8bd2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9351"/>
            <a:ext cx="4510882" cy="3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35" y="2132856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ира\1 2024-2025\Дети ноябрь\06b17f83-4b19-4429-ac58-43111d092b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3877"/>
            <a:ext cx="3796281" cy="307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699792" cy="359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7" r="10393"/>
          <a:stretch/>
        </p:blipFill>
        <p:spPr bwMode="auto">
          <a:xfrm>
            <a:off x="6228184" y="3212976"/>
            <a:ext cx="2736304" cy="34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ира\1 2024-2025\Дети ноябрь\3d4b7d0d-57e5-45db-adc4-4debbe11b4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1460"/>
            <a:ext cx="4032448" cy="34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ира\1 2024-2025\Новая папка (2)\6386709c-677c-4461-bb8f-bd5c20dc4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9" y="260648"/>
            <a:ext cx="82809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1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ира\1 2024-2025\Новая папка (2)\a4508111-49b9-4bc1-acf8-f7b81ca8bd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87287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3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ира\1 2024-2025\Новая папка (2)\b0f3bd9e-c8a7-480b-b9b0-eca5e32ace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4893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18909"/>
            <a:ext cx="5652120" cy="42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" y="116632"/>
            <a:ext cx="508856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38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1 2024-2025\17.10.2024 мир творчества\6eb8cc9a-222f-4a1a-8f67-621520e255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0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ира\1 2024-2025\Новая папка (2)\539fe7a7-20d1-472d-a234-7ce05a94c32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ира\1 2024-2025\Новая папка (2)\7072353d-6d67-4441-90af-3b7a30701f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99493"/>
            <a:ext cx="2359262" cy="31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ира\1 2024-2025\Новая папка (2)\aa4cafc4-9b27-4c4c-a26d-e5206d606c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88160"/>
            <a:ext cx="2376264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ира\1 2023-2024\2 полугодие 2023-2024\Дети апрель\d58005f5-e5ae-4bc8-abeb-b6ed1fc1cbe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14107" r="3235"/>
          <a:stretch/>
        </p:blipFill>
        <p:spPr bwMode="auto">
          <a:xfrm>
            <a:off x="2267744" y="3356992"/>
            <a:ext cx="34546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6015"/>
            <a:ext cx="2520280" cy="336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" y="116632"/>
            <a:ext cx="2581292" cy="340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79295"/>
            <a:ext cx="2626700" cy="350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ира\1 2024-2025\Дети ноябрь\4f0617d0-cf70-40cd-bd75-f98fea02e7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 bwMode="auto">
          <a:xfrm>
            <a:off x="2267744" y="3182081"/>
            <a:ext cx="2088232" cy="34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ира\1 2024-2025\Дети ноябрь\b9a127db-0e5c-4535-a044-3d72c7b25a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305169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96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1052736"/>
            <a:ext cx="3466728" cy="50405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8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ира\1 2024-2025\Новая папка (2)\72b82612-bf13-488d-a369-df11324b7e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50" y="191683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ира\1 2024-2025\Новая папка (2)\71a49257-60be-4333-b6ac-2e1b682d67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735034" cy="36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ира\1 2024-2025\Новая папка (2)\78ea7521-3b77-4e51-98ee-632d68f54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22" y="332656"/>
            <a:ext cx="2968425" cy="39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4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ира\1 2024-2025\Новая папка (2)\8fd33064-66f0-4f0b-99c8-f93c7655c78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78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ира\1 2024-2025\Новая папка (2)\9745d462-8547-42ff-a568-11e6222a6f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951058" cy="39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1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(гран-при),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(победитель),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 мест),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 мест),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(3 мест)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(краевое)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Итоги конкурсов, призовых мест на различных уровнях: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793300"/>
              </p:ext>
            </p:extLst>
          </p:nvPr>
        </p:nvGraphicFramePr>
        <p:xfrm>
          <a:off x="251519" y="2254453"/>
          <a:ext cx="8424937" cy="4584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388"/>
                <a:gridCol w="1132257"/>
                <a:gridCol w="1577548"/>
                <a:gridCol w="1687918"/>
                <a:gridCol w="1687918"/>
                <a:gridCol w="1142723"/>
                <a:gridCol w="957185"/>
              </a:tblGrid>
              <a:tr h="198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Гран-при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победитель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 гран-при</a:t>
                      </a:r>
                      <a:endParaRPr lang="ru-RU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 место</a:t>
                      </a:r>
                      <a:endParaRPr lang="ru-RU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Муниципальный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 место</a:t>
                      </a:r>
                      <a:endParaRPr lang="ru-RU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Муниципальный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3 место</a:t>
                      </a:r>
                      <a:endParaRPr lang="ru-RU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краевой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0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007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7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6426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73879" t="24516" r="5769" b="40137"/>
          <a:stretch/>
        </p:blipFill>
        <p:spPr bwMode="auto">
          <a:xfrm>
            <a:off x="1835696" y="3933056"/>
            <a:ext cx="2232248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C:\ира\1 2024-2025\Новая папка (2)\cd61f2e7-5814-4d16-84ae-530252ae0f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ира\1 2024-2025\25.12.24 Театр Драмы\99f0c3b6-5c10-4768-af21-fd9592852e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75" y="1309583"/>
            <a:ext cx="4968552" cy="39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ира\1 2024-2025\25.12.24 Театр Драмы\a43a9e2b-019e-4d1a-b1b6-4996100836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4" y="3429000"/>
            <a:ext cx="4102762" cy="3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1 2024-2025\25.12.24 Театр Драмы\c490f8bb-30c2-42fb-a164-2ac1a44f74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4" y="188640"/>
            <a:ext cx="4104456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573016"/>
            <a:ext cx="5842992" cy="255314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6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806489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ира\1 2024-2025\Дети ноябрь\b2f94429-d90d-4e55-90b7-5321589faf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852936"/>
            <a:ext cx="499255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 descr="C:\ира\1 2024-2025\Дети ноябрь\035233e3-dbf6-442c-933f-4f3af260da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8" y="188639"/>
            <a:ext cx="4739254" cy="35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ира\1 2024-2025\Дети ноябрь\3b01c6c6-4142-4687-b503-b901cae4eb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32656"/>
            <a:ext cx="4582816" cy="3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ира\1 2024-2025\Дети ноябрь\77fb86da-321c-475a-b592-63b9cb220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6"/>
          <a:stretch/>
        </p:blipFill>
        <p:spPr bwMode="auto">
          <a:xfrm>
            <a:off x="3963447" y="1916832"/>
            <a:ext cx="50958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ира\1 2024-2025\Новая папка (2)\6bc7223b-2757-4fee-be16-d37c0c1c43b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4" y="3993172"/>
            <a:ext cx="3680116" cy="27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87287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2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184576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5194920" cy="34883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816424" cy="508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7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609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1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ира\1 2024-2025\17.10.2024 мир творчества\883ca49b-c455-4550-9191-2806277fc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916"/>
            <a:ext cx="4680520" cy="35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1 2024-2025\17.10.2024 мир творчества\cbfa60cc-fa16-48c5-8894-dc75ae7e95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05913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ира\1 2024-2025\17.10.2024 мир творчества\24f522db-7119-435a-b4dd-964ec81b9d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ира\1 2024-2025\19.09.24.МК брелок Россия\DSC_0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5399148" cy="35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1 2024-2025\19.09.24.МК брелок Россия\DSC_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" y="188640"/>
            <a:ext cx="552330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ира\1 2024-2025\19.10.2024 кино\bd5f6327-f7cf-4742-9aa0-046bafaa7c7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26642" r="4644" b="18408"/>
          <a:stretch/>
        </p:blipFill>
        <p:spPr bwMode="auto">
          <a:xfrm>
            <a:off x="72599" y="116632"/>
            <a:ext cx="4216269" cy="19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437112"/>
            <a:ext cx="3466728" cy="16890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 descr="C:\ира\1 2024-2025\19.10.2024 кино\88778712-a10c-4736-8895-b98c8ed751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9" b="6660"/>
          <a:stretch/>
        </p:blipFill>
        <p:spPr bwMode="auto">
          <a:xfrm>
            <a:off x="2446295" y="1412776"/>
            <a:ext cx="403835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ира\1 2024-2025\19.10.2024 кино\350cf74d-2a27-4b13-9f85-9b315b21c1c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1776"/>
            <a:ext cx="403244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7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Акция «Крышечки во благо»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ира\1 2024-2025\Акции\0c66e493-a231-4bd7-9042-4c6e68b6d5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1364"/>
            <a:ext cx="4748345" cy="3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1 2024-2025\Акции\be3ace68-3471-4305-9816-11866fc5a2c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58970"/>
            <a:ext cx="4032448" cy="30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1 2024-2025\Дети ноябрь\9e8cab80-d7c5-4432-94af-dd47068a77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01364"/>
            <a:ext cx="3384376" cy="317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Акция «От сердца к сердцу»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ира\1 2024-2025\Акции\c712b461-615c-4c74-b3d2-dabd8dba90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97" y="3476661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25144"/>
            <a:ext cx="1368152" cy="14401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Picture 2" descr="C:\ира\1 2024-2025\Дети ноябрь\13f246d0-da9e-4b4c-bee1-36f38861bb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" y="980728"/>
            <a:ext cx="2593610" cy="34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ира\1 2024-2025\Дети ноябрь\970abdbb-92b1-4794-a24d-361f692c24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84" y="2132856"/>
            <a:ext cx="4345492" cy="34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6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Акция «От сердца к сердцу»</a:t>
            </a:r>
            <a:endParaRPr lang="ru-RU" dirty="0"/>
          </a:p>
        </p:txBody>
      </p:sp>
      <p:pic>
        <p:nvPicPr>
          <p:cNvPr id="4" name="Picture 2" descr="C:\ира\1 2024-2025\Дети ноябрь\13f76c8c-91cb-4c7e-8078-101ae9148fa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39" y="980728"/>
            <a:ext cx="4018393" cy="30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1 2024-2025\Акции\311b1612-621a-46aa-aa69-bef0f4c2aac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1" y="980728"/>
            <a:ext cx="244827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ира\1 2024-2025\Акции\f9fd9e34-8065-40be-8ae2-a84b23deed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18387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C:\ира\1 2024-2025\31.10.2024 Казачий край\a6bcf024-19d7-4f5e-aaa0-85d01acbe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70521" cy="38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ира\1 2024-2025\31.10.2024 Казачий край\ea895c9c-b03a-4f35-af78-3bfd0334ed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6129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2024-2025\1 полуг. отчёт  2024-2025\e2f0ac39-47d1-4b9c-8f52-7d544cae6a9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0" r="-3500"/>
          <a:stretch/>
        </p:blipFill>
        <p:spPr bwMode="auto">
          <a:xfrm>
            <a:off x="251520" y="188640"/>
            <a:ext cx="5544616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5"/>
          <a:stretch/>
        </p:blipFill>
        <p:spPr bwMode="auto">
          <a:xfrm>
            <a:off x="3419872" y="3428999"/>
            <a:ext cx="5480535" cy="303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8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2024-2025\1 полуг. отчёт  2024-2025\83c512b9-bc01-44cb-8eab-3b3766b38f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08512" cy="351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2024-2025\1 полуг. отчёт  2024-2025\22dcf93c-d534-4336-a80f-b8f24c3136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824536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C:\ира\1 2024-2025\18.12.2024 Совушка\18.12.24 Статья и фото\645f113e-2f14-494d-9464-637dab937f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23115" cy="31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ира\1 2024-2025\18.12.2024 Совушка\18.12.24 Статья и фото\8917f70c-a74e-4a65-90e5-35b69da9d7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11760" y="4819464"/>
            <a:ext cx="6275040" cy="130669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89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ира\1 2024-2025\18.12.2024 Совушка\97952917-8738-44e2-8ca6-a6101f6ea7d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184"/>
            <a:ext cx="60110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1 2024-2025\18.12.2024 Совушка\18.12.24 Статья и фото\7b081a42-55bd-4583-9739-e200bd4c2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952328" cy="39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4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ира\1 2024-2025\18.12.2024 Совушка\18.12.24 Статья и фото\c9f4dc4e-8fb1-4f00-bcaa-702af41e17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ира\1 2024-2025\18.12.2024 Совушка\e5a52512-34ca-4bc3-a4cf-6148edcb9ce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4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ира\1 2024-2025\d83ca030-6ca2-4694-ab4e-972025db8b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2" y="245141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ира\1 2024-2025\5ec0646e-4111-44ec-84a7-0310b4a56fe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63655"/>
            <a:ext cx="432047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ира\1 2024-2025\3551738f-de82-4fe8-958c-c6d04c228bd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18186" r="9092" b="14612"/>
          <a:stretch/>
        </p:blipFill>
        <p:spPr bwMode="auto">
          <a:xfrm>
            <a:off x="2195736" y="3564434"/>
            <a:ext cx="4794092" cy="28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ира\1 2024-2025\3cd2ac03-da6f-4a6e-b396-e86ad7847dc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498446" cy="337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ира\1 2024-2025\2427aeae-3096-438c-8517-d766c1d48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2024-2025\1 полуг. отчёт  2024-2025\dba32917-c43f-4a82-8ded-0d5633db3d5c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39447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2024-2025\1 полуг. отчёт  2024-2025\a233760e-8532-4bc8-a9b8-121139da3f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85" y="1772816"/>
            <a:ext cx="504056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2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ира\1 2024-2025\17.10.2024 мир творчества\98c5144d-5da8-4975-85db-3b479c71e2f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5691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ира\1 2024-2025\17.10.2024 мир творчества\813c421d-b73e-4c8f-a318-a1193a7772a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5342"/>
            <a:ext cx="7896877" cy="59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8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6" y="127172"/>
            <a:ext cx="3754512" cy="500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3765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7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ира\1 2024-2025\17.10.2024 мир творчества\064e9c6c-89c2-4a83-81a6-f94051bea6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7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Творческая работа —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прекрасный, необычайно тяжелый и изумительно радостный труд.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2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6075</TotalTime>
  <Words>69</Words>
  <Application>Microsoft Office PowerPoint</Application>
  <PresentationFormat>Экран (4:3)</PresentationFormat>
  <Paragraphs>38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1_Тема Office</vt:lpstr>
      <vt:lpstr>Отчет за первое полугодие  2024-2025 учебный год  педагога дополнительного образования  Кондрыко Ирины Николаевны,  руководителя объединения «Волшебный клубок»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работа —  это прекрасный, необычайно тяжелый и изумительно радостный труд.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(гран-при), 3 (победитель), 11 (1 мест),  1 (2 мест), 2 (3 мест)  1 (краевое) Итоги конкурсов, призовых мест на различных уровнях: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«Крышечки во благо»</vt:lpstr>
      <vt:lpstr>Акция «От сердца к сердцу»</vt:lpstr>
      <vt:lpstr>Акция «От сердца к сердцу»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007</cp:lastModifiedBy>
  <cp:revision>406</cp:revision>
  <cp:lastPrinted>2016-09-08T14:35:49Z</cp:lastPrinted>
  <dcterms:created xsi:type="dcterms:W3CDTF">2014-07-06T18:18:01Z</dcterms:created>
  <dcterms:modified xsi:type="dcterms:W3CDTF">2025-01-19T14:02:38Z</dcterms:modified>
</cp:coreProperties>
</file>