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handoutMasterIdLst>
    <p:handoutMasterId r:id="rId43"/>
  </p:handoutMasterIdLst>
  <p:sldIdLst>
    <p:sldId id="372" r:id="rId2"/>
    <p:sldId id="393" r:id="rId3"/>
    <p:sldId id="491" r:id="rId4"/>
    <p:sldId id="499" r:id="rId5"/>
    <p:sldId id="509" r:id="rId6"/>
    <p:sldId id="510" r:id="rId7"/>
    <p:sldId id="500" r:id="rId8"/>
    <p:sldId id="501" r:id="rId9"/>
    <p:sldId id="504" r:id="rId10"/>
    <p:sldId id="505" r:id="rId11"/>
    <p:sldId id="503" r:id="rId12"/>
    <p:sldId id="488" r:id="rId13"/>
    <p:sldId id="507" r:id="rId14"/>
    <p:sldId id="502" r:id="rId15"/>
    <p:sldId id="545" r:id="rId16"/>
    <p:sldId id="547" r:id="rId17"/>
    <p:sldId id="548" r:id="rId18"/>
    <p:sldId id="508" r:id="rId19"/>
    <p:sldId id="514" r:id="rId20"/>
    <p:sldId id="515" r:id="rId21"/>
    <p:sldId id="516" r:id="rId22"/>
    <p:sldId id="553" r:id="rId23"/>
    <p:sldId id="554" r:id="rId24"/>
    <p:sldId id="549" r:id="rId25"/>
    <p:sldId id="550" r:id="rId26"/>
    <p:sldId id="551" r:id="rId27"/>
    <p:sldId id="511" r:id="rId28"/>
    <p:sldId id="559" r:id="rId29"/>
    <p:sldId id="537" r:id="rId30"/>
    <p:sldId id="538" r:id="rId31"/>
    <p:sldId id="540" r:id="rId32"/>
    <p:sldId id="541" r:id="rId33"/>
    <p:sldId id="539" r:id="rId34"/>
    <p:sldId id="557" r:id="rId35"/>
    <p:sldId id="543" r:id="rId36"/>
    <p:sldId id="544" r:id="rId37"/>
    <p:sldId id="513" r:id="rId38"/>
    <p:sldId id="512" r:id="rId39"/>
    <p:sldId id="465" r:id="rId40"/>
    <p:sldId id="456" r:id="rId4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CD9"/>
    <a:srgbClr val="FFDCB9"/>
    <a:srgbClr val="FFFF99"/>
    <a:srgbClr val="85DFFF"/>
    <a:srgbClr val="FFFF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 varScale="1">
        <p:scale>
          <a:sx n="62" d="100"/>
          <a:sy n="62" d="100"/>
        </p:scale>
        <p:origin x="-13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01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362CCBE-8A93-4AA1-BF04-9244C9CEA1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21102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8" tIns="45714" rIns="91428" bIns="45714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28" tIns="45714" rIns="91428" bIns="45714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F1F3BD7-2211-4343-9D34-7563B4DAB3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727844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F1F3BD7-2211-4343-9D34-7563B4DAB35B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11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9A31B754-0E08-4F4A-8C00-DB6C474D4B9F}" type="datetimeFigureOut">
              <a:rPr lang="ru-RU"/>
              <a:pPr>
                <a:defRPr/>
              </a:pPr>
              <a:t>09.06.2023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8629885B-56B5-4C9E-896F-EEFA62B74D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6F727208-D8D7-4F38-8393-81A69A94CDAF}" type="datetimeFigureOut">
              <a:rPr lang="ru-RU"/>
              <a:pPr>
                <a:defRPr/>
              </a:pPr>
              <a:t>09.06.2023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758CCFA5-8D42-467A-8DC1-98BD6E7C06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0E9DA27F-8746-49BC-8E8A-E479CD4A1B4C}" type="datetimeFigureOut">
              <a:rPr lang="ru-RU"/>
              <a:pPr>
                <a:defRPr/>
              </a:pPr>
              <a:t>09.06.2023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9C06EE50-2A54-4E95-B2FF-77A3D15196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5591F353-8F2B-46F1-8C5A-A1FAA701FA8B}" type="datetimeFigureOut">
              <a:rPr lang="ru-RU"/>
              <a:pPr>
                <a:defRPr/>
              </a:pPr>
              <a:t>09.06.2023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81FC29EF-611E-4FDF-9403-73C33B3DE6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81C72CDE-46C6-43DB-83DA-8755381B0C96}" type="datetimeFigureOut">
              <a:rPr lang="ru-RU"/>
              <a:pPr>
                <a:defRPr/>
              </a:pPr>
              <a:t>09.06.2023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522565A7-6079-40F8-92A5-31381DD74C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05B36DAA-44C5-4284-A2BD-7BE795B84D5E}" type="datetimeFigureOut">
              <a:rPr lang="ru-RU"/>
              <a:pPr>
                <a:defRPr/>
              </a:pPr>
              <a:t>09.06.2023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08563BB2-69E5-41D9-A566-90343941AB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17C4A917-42AF-4609-BA99-C7409F25202F}" type="datetimeFigureOut">
              <a:rPr lang="ru-RU"/>
              <a:pPr>
                <a:defRPr/>
              </a:pPr>
              <a:t>09.06.2023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6A1FD906-6FB3-44D3-B33D-3B1F37B69F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3D02A3E9-4816-4E70-9BE4-072C0B0E7630}" type="datetimeFigureOut">
              <a:rPr lang="ru-RU"/>
              <a:pPr>
                <a:defRPr/>
              </a:pPr>
              <a:t>09.06.2023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7587D2FD-40E6-4756-B743-7BAE7F91E8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48163460-F1F2-4044-A650-D48519B3C7FC}" type="datetimeFigureOut">
              <a:rPr lang="ru-RU"/>
              <a:pPr>
                <a:defRPr/>
              </a:pPr>
              <a:t>09.06.2023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3587669F-F8BE-47C4-997B-16D8337AA1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9CFDE2EA-8627-4EF4-99B5-B2F8D4ED1DA1}" type="datetimeFigureOut">
              <a:rPr lang="ru-RU"/>
              <a:pPr>
                <a:defRPr/>
              </a:pPr>
              <a:t>09.06.2023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51E0ABF4-AD43-4A1A-AF8B-F59C80809B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D3CE5453-0538-486A-BB52-A01F9F98493B}" type="datetimeFigureOut">
              <a:rPr lang="ru-RU"/>
              <a:pPr>
                <a:defRPr/>
              </a:pPr>
              <a:t>09.06.2023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73F986E7-38EF-42C6-BBBC-A5C0C7E9E7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654050" y="263525"/>
            <a:ext cx="8239125" cy="633095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409" name="Rectangle 1"/>
          <p:cNvSpPr>
            <a:spLocks noChangeArrowheads="1"/>
          </p:cNvSpPr>
          <p:nvPr userDrawn="1"/>
        </p:nvSpPr>
        <p:spPr bwMode="auto">
          <a:xfrm>
            <a:off x="20638" y="6619875"/>
            <a:ext cx="10953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ru-RU" sz="600" dirty="0">
                <a:solidFill>
                  <a:schemeClr val="accent4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© Фокина Лидия Петровна </a:t>
            </a:r>
            <a:endParaRPr lang="ru-RU" sz="600" dirty="0">
              <a:solidFill>
                <a:schemeClr val="accent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Picture 2" descr="http://img-fotki.yandex.ru/get/6709/16969765.141/0_74c93_8f7b4ea4_M.png"/>
          <p:cNvPicPr>
            <a:picLocks noChangeAspect="1" noChangeArrowheads="1"/>
          </p:cNvPicPr>
          <p:nvPr userDrawn="1"/>
        </p:nvPicPr>
        <p:blipFill>
          <a:blip r:embed="rId14" cstate="email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7308304" y="213247"/>
            <a:ext cx="1656184" cy="1578896"/>
          </a:xfrm>
          <a:prstGeom prst="rect">
            <a:avLst/>
          </a:prstGeom>
          <a:noFill/>
          <a:extLst/>
        </p:spPr>
      </p:pic>
      <p:pic>
        <p:nvPicPr>
          <p:cNvPr id="1029" name="Picture 2" descr="https://img-fotki.yandex.ru/get/47776/200418627.15e/0_16ef75_dbc0722b_orig.png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1360488"/>
            <a:ext cx="1116013" cy="413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404664"/>
            <a:ext cx="7776864" cy="3168352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Жизнь объединения</a:t>
            </a:r>
            <a:br>
              <a:rPr lang="ru-RU" sz="36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u="sng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«Волшебный </a:t>
            </a:r>
            <a:r>
              <a:rPr lang="ru-RU" sz="36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клубок</a:t>
            </a:r>
            <a:br>
              <a:rPr lang="ru-RU" sz="36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6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6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1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руководитель </a:t>
            </a:r>
            <a:r>
              <a:rPr lang="ru-RU" sz="3100" b="1" u="sng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объединения</a:t>
            </a:r>
            <a:r>
              <a:rPr lang="ru-RU" sz="31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1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100" b="1" u="sng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Кондрыко</a:t>
            </a:r>
            <a:r>
              <a:rPr lang="ru-RU" sz="31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Ирина Николаевна</a:t>
            </a:r>
            <a:br>
              <a:rPr lang="ru-RU" sz="31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Picture 2" descr="I:\ФОТО визитная карточка\Визитная карточка\DSCN01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27784" y="3140968"/>
            <a:ext cx="4346538" cy="325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ира\1 полугодие 2018-2019\Новогодняя\DSCN30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41573"/>
            <a:ext cx="7900987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42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ира\1 полугодие 2018-2019\Новогодняя\DSCN306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1" r="10769" b="5842"/>
          <a:stretch/>
        </p:blipFill>
        <p:spPr bwMode="auto">
          <a:xfrm>
            <a:off x="539551" y="404664"/>
            <a:ext cx="4386873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ира\1 полугодие 2018-2019\Новогодняя\DSCN309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0" t="16087" r="7063"/>
          <a:stretch/>
        </p:blipFill>
        <p:spPr bwMode="auto">
          <a:xfrm>
            <a:off x="5148064" y="1196752"/>
            <a:ext cx="3672408" cy="53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67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ира\1 полугодие 2018-2019\Новогодняя\DSCN29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1668"/>
            <a:ext cx="8117011" cy="608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63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ира\1 полугодие 2018-2019\Новогодняя\DSCN30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84733"/>
            <a:ext cx="7900987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38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ира\1 полугодие 2018-2019\Новогодняя\DSCN30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0" t="6699" r="26200"/>
          <a:stretch/>
        </p:blipFill>
        <p:spPr bwMode="auto">
          <a:xfrm>
            <a:off x="4913224" y="203111"/>
            <a:ext cx="3763232" cy="391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I:\ФОТО дети с грамотами\20171110_1443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9"/>
          <a:stretch/>
        </p:blipFill>
        <p:spPr bwMode="auto">
          <a:xfrm rot="5400000">
            <a:off x="270619" y="903842"/>
            <a:ext cx="4138261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I:\ФОТО визитная карточка\Дети на занятии 2017\DSCN013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9" t="4955" b="6727"/>
          <a:stretch/>
        </p:blipFill>
        <p:spPr bwMode="auto">
          <a:xfrm>
            <a:off x="2771800" y="3596300"/>
            <a:ext cx="4320480" cy="327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89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ира\1 полугодие 2018-2019\Сент..окт\DSCN13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66725"/>
            <a:ext cx="7900987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5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 smtClean="0"/>
              <a:t>СВЕТА</a:t>
            </a:r>
            <a:endParaRPr lang="ru-RU" sz="440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Picture 3" descr="C:\ира\1 полугодие 2018-2019\DSCN18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3" t="7953" r="18438"/>
          <a:stretch/>
        </p:blipFill>
        <p:spPr bwMode="auto">
          <a:xfrm>
            <a:off x="3563888" y="476672"/>
            <a:ext cx="2420839" cy="438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mg1.liveinternet.ru/images/attach/c/0/121/506/121506929_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6" y="0"/>
            <a:ext cx="94359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52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C:\ира\1 полугодие 2018-2019\Новогодняя\IMG-20181211-WA00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3" r="7265" b="29744"/>
          <a:stretch/>
        </p:blipFill>
        <p:spPr bwMode="auto">
          <a:xfrm>
            <a:off x="3923928" y="2544818"/>
            <a:ext cx="5207992" cy="395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ира\1 полугодие 2018-2019\Новогодняя\DSCN299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6" t="12701" r="25236"/>
          <a:stretch/>
        </p:blipFill>
        <p:spPr bwMode="auto">
          <a:xfrm>
            <a:off x="1619672" y="212659"/>
            <a:ext cx="3829315" cy="430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ира\1 полугодие 2018-2019\Кудряшова Марина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0" b="4383"/>
          <a:stretch/>
        </p:blipFill>
        <p:spPr bwMode="auto">
          <a:xfrm>
            <a:off x="250280" y="3139465"/>
            <a:ext cx="2665535" cy="367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53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ира\1 полугодие 2018-2019\Новогодняя\DSCN3112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2" t="3157" r="14885" b="7483"/>
          <a:stretch/>
        </p:blipFill>
        <p:spPr bwMode="auto">
          <a:xfrm>
            <a:off x="4499992" y="2365449"/>
            <a:ext cx="4419388" cy="430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ира\1 полугодие 2018-2019\Новогодняя\DSCN31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0" r="13332"/>
          <a:stretch/>
        </p:blipFill>
        <p:spPr bwMode="auto">
          <a:xfrm>
            <a:off x="395536" y="260648"/>
            <a:ext cx="4382047" cy="413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55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ира\1 полугодие 2018-2019\Сент..окт\DSCN15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5852"/>
            <a:ext cx="8117011" cy="608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74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1152127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Дружная семья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 descr="I:\ФОТО визитная карточка\Дети на занятии 2017\DSCN01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66725"/>
            <a:ext cx="7900987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ира\1 полугодие 2018-2019\Сент..окт\DSCN15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38373"/>
            <a:ext cx="8055743" cy="604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93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ира\1 полугодие 2018-2019\Сент..окт\DSCN15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88677"/>
            <a:ext cx="7900987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24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ира\1 полугодие 2018-2019\ОТЧЁТЫ ОСЕННИЕ каникулы 2018-2019\07.11.18 Боулинг\DSCN28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64" y="332656"/>
            <a:ext cx="7900987" cy="614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91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ира\1 полугодие 2018-2019\ОТЧЁТЫ ОСЕННИЕ каникулы 2018-2019\07.11.18 Боулинг\DSCN29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97813"/>
            <a:ext cx="7992888" cy="599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00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ира\1 полугодие 2018-2019\ОТЧЁТЫ ОСЕННИЕ каникулы 2018-2019\Поездка в кинотеатр Заря 06.11.2018\DSCN277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9" t="-12862" r="2572" b="12862"/>
          <a:stretch/>
        </p:blipFill>
        <p:spPr bwMode="auto">
          <a:xfrm>
            <a:off x="899592" y="-295276"/>
            <a:ext cx="7852408" cy="646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43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ира\1 полугодие 2018-2019\ОТЧЁТЫ ОСЕННИЕ каникулы 2018-2019\Поездка в кинотеатр Заря 06.11.2018\DSCN27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66725"/>
            <a:ext cx="7900987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19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ира\1 полугодие 2018-2019\ОТЧЁТЫ ОСЕННИЕ каникулы 2018-2019\Поездка в кинотеатр Заря 06.11.2018\DSCN27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66725"/>
            <a:ext cx="7900987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81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764704"/>
            <a:ext cx="3682752" cy="652934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Ждём  гостей</a:t>
            </a:r>
            <a:endParaRPr lang="ru-RU" sz="3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http://cdtrogovskay.ru/img/11138269_1200/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844" y="2576359"/>
            <a:ext cx="6158892" cy="409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ира\1 полугодие 2018-2019\Новогодняя\DSCN29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4580408" cy="343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60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ГЖЕЛЬ\Гжель -фото\DSCN01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65485"/>
            <a:ext cx="7900987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96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C:\ира\1 полугодие 2018-2019\Темрюк\Новая папка\DSCN18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2656"/>
            <a:ext cx="7900987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82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2"/>
            <a:ext cx="7680853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348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4037" name="Picture 5" descr="C:\ира\1 полугодие 2018-2019\Темрюк\Новая папка\DSCN19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068960"/>
            <a:ext cx="4803849" cy="360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ира\1 полугодие 2018-2019\Темрюк\Новая папка\DSCN19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87" y="246330"/>
            <a:ext cx="4824536" cy="361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31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5058" name="Picture 2" descr="C:\ира\1 полугодие 2018-2019\Темрюк\Новая папка\DSCN19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6592"/>
            <a:ext cx="5596268" cy="419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3" name="Picture 7" descr="C:\ира\1 полугодие 2018-2019\Темрюк\Новая папка\DSCN19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339" y="3573016"/>
            <a:ext cx="4380858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45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4" name="Picture 4" descr="C:\ира\1 полугодие 2018-2019\Темрюк\Новая папка\DSCN19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4664"/>
            <a:ext cx="7900987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80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C:\ира\1 полугодие 2018-2019\Темрюк\Новая папка\DSCN19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7900987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84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ира\1 полугодие 2018-2019\Темрюк\Новая папка\DSCN19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66725"/>
            <a:ext cx="7900987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12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5" name="Picture 3" descr="C:\ира\1 полугодие 2018-2019\Темрюк\Новая папка\DSCN19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40" y="332656"/>
            <a:ext cx="7900987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61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0178" name="Picture 2" descr="C:\ира\1 полугодие 2018-2019\Темрюк\119NIKON\DSCN20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42032"/>
            <a:ext cx="7900987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78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ира\1 полугодие 2018-2019\Сент..окт\DSCN14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466725"/>
            <a:ext cx="7900987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07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ира\1 полугодие 2018-2019\Сент..окт\DSCN14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66725"/>
            <a:ext cx="7900987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00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I:\ОТЧЁТЫ ВСЕ КАНИКУЛЫ 2017-2018\Отчёт ОСЕННИЕ каникулы 2017-18\03.11.17\SAM_508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4"/>
          <a:stretch/>
        </p:blipFill>
        <p:spPr bwMode="auto">
          <a:xfrm>
            <a:off x="971600" y="620688"/>
            <a:ext cx="7577135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38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ира\1 полугодие 2018-2019\Новогодняя\DSCN29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466725"/>
            <a:ext cx="7900987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54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https://im0-tub-ru.yandex.net/i?id=501fc52606d9f5bc5ff4566530aa7f67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0648"/>
            <a:ext cx="7848872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11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ира\1 полугодие 2018-2019\Новогодняя\DSCN29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466725"/>
            <a:ext cx="8055743" cy="604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55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ира\1 полугодие 2018-2019\Новогодняя\DSCN29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5576" y="476671"/>
            <a:ext cx="8127751" cy="609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29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ира\1 полугодие 2018-2019\Новогодняя\DSCN3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66725"/>
            <a:ext cx="7900987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98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ира\1 полугодие 2018-2019\Новогодняя\DSCN30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466725"/>
            <a:ext cx="7900987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90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ира\1 полугодие 2018-2019\Новогодняя\DSCN30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66725"/>
            <a:ext cx="7900987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33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3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030A0"/>
      </a:hlink>
      <a:folHlink>
        <a:srgbClr val="7030A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2397</TotalTime>
  <Words>8</Words>
  <Application>Microsoft Office PowerPoint</Application>
  <PresentationFormat>Экран (4:3)</PresentationFormat>
  <Paragraphs>5</Paragraphs>
  <Slides>40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1_Тема Office</vt:lpstr>
      <vt:lpstr>Жизнь объединения «Волшебный клубок  руководитель объединения  Кондрыко Ирина Николаевна  </vt:lpstr>
      <vt:lpstr>Дружная семья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СВЕТА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Ждём  гостей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007</cp:lastModifiedBy>
  <cp:revision>230</cp:revision>
  <cp:lastPrinted>2016-09-08T14:35:49Z</cp:lastPrinted>
  <dcterms:created xsi:type="dcterms:W3CDTF">2014-07-06T18:18:01Z</dcterms:created>
  <dcterms:modified xsi:type="dcterms:W3CDTF">2023-06-09T18:30:25Z</dcterms:modified>
</cp:coreProperties>
</file>