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handoutMasterIdLst>
    <p:handoutMasterId r:id="rId70"/>
  </p:handoutMasterIdLst>
  <p:sldIdLst>
    <p:sldId id="372" r:id="rId2"/>
    <p:sldId id="643" r:id="rId3"/>
    <p:sldId id="719" r:id="rId4"/>
    <p:sldId id="718" r:id="rId5"/>
    <p:sldId id="720" r:id="rId6"/>
    <p:sldId id="730" r:id="rId7"/>
    <p:sldId id="721" r:id="rId8"/>
    <p:sldId id="731" r:id="rId9"/>
    <p:sldId id="739" r:id="rId10"/>
    <p:sldId id="729" r:id="rId11"/>
    <p:sldId id="728" r:id="rId12"/>
    <p:sldId id="722" r:id="rId13"/>
    <p:sldId id="723" r:id="rId14"/>
    <p:sldId id="741" r:id="rId15"/>
    <p:sldId id="735" r:id="rId16"/>
    <p:sldId id="724" r:id="rId17"/>
    <p:sldId id="787" r:id="rId18"/>
    <p:sldId id="788" r:id="rId19"/>
    <p:sldId id="789" r:id="rId20"/>
    <p:sldId id="725" r:id="rId21"/>
    <p:sldId id="734" r:id="rId22"/>
    <p:sldId id="737" r:id="rId23"/>
    <p:sldId id="790" r:id="rId24"/>
    <p:sldId id="757" r:id="rId25"/>
    <p:sldId id="776" r:id="rId26"/>
    <p:sldId id="777" r:id="rId27"/>
    <p:sldId id="778" r:id="rId28"/>
    <p:sldId id="779" r:id="rId29"/>
    <p:sldId id="780" r:id="rId30"/>
    <p:sldId id="781" r:id="rId31"/>
    <p:sldId id="782" r:id="rId32"/>
    <p:sldId id="775" r:id="rId33"/>
    <p:sldId id="758" r:id="rId34"/>
    <p:sldId id="759" r:id="rId35"/>
    <p:sldId id="760" r:id="rId36"/>
    <p:sldId id="761" r:id="rId37"/>
    <p:sldId id="762" r:id="rId38"/>
    <p:sldId id="750" r:id="rId39"/>
    <p:sldId id="768" r:id="rId40"/>
    <p:sldId id="769" r:id="rId41"/>
    <p:sldId id="771" r:id="rId42"/>
    <p:sldId id="772" r:id="rId43"/>
    <p:sldId id="773" r:id="rId44"/>
    <p:sldId id="745" r:id="rId45"/>
    <p:sldId id="749" r:id="rId46"/>
    <p:sldId id="746" r:id="rId47"/>
    <p:sldId id="747" r:id="rId48"/>
    <p:sldId id="748" r:id="rId49"/>
    <p:sldId id="732" r:id="rId50"/>
    <p:sldId id="751" r:id="rId51"/>
    <p:sldId id="752" r:id="rId52"/>
    <p:sldId id="796" r:id="rId53"/>
    <p:sldId id="799" r:id="rId54"/>
    <p:sldId id="798" r:id="rId55"/>
    <p:sldId id="800" r:id="rId56"/>
    <p:sldId id="797" r:id="rId57"/>
    <p:sldId id="744" r:id="rId58"/>
    <p:sldId id="795" r:id="rId59"/>
    <p:sldId id="786" r:id="rId60"/>
    <p:sldId id="802" r:id="rId61"/>
    <p:sldId id="733" r:id="rId62"/>
    <p:sldId id="791" r:id="rId63"/>
    <p:sldId id="792" r:id="rId64"/>
    <p:sldId id="726" r:id="rId65"/>
    <p:sldId id="700" r:id="rId66"/>
    <p:sldId id="696" r:id="rId67"/>
    <p:sldId id="727" r:id="rId6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6D06"/>
    <a:srgbClr val="FFECD9"/>
    <a:srgbClr val="FFDCB9"/>
    <a:srgbClr val="FFFF99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7" autoAdjust="0"/>
    <p:restoredTop sz="86462" autoAdjust="0"/>
  </p:normalViewPr>
  <p:slideViewPr>
    <p:cSldViewPr>
      <p:cViewPr varScale="1">
        <p:scale>
          <a:sx n="63" d="100"/>
          <a:sy n="63" d="100"/>
        </p:scale>
        <p:origin x="-126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1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362CCBE-8A93-4AA1-BF04-9244C9CEA1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21102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F1F3BD7-2211-4343-9D34-7563B4DAB3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2784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A31B754-0E08-4F4A-8C00-DB6C474D4B9F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629885B-56B5-4C9E-896F-EEFA62B74D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F727208-D8D7-4F38-8393-81A69A94CDAF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58CCFA5-8D42-467A-8DC1-98BD6E7C06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E9DA27F-8746-49BC-8E8A-E479CD4A1B4C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C06EE50-2A54-4E95-B2FF-77A3D1519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591F353-8F2B-46F1-8C5A-A1FAA701FA8B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1FC29EF-611E-4FDF-9403-73C33B3DE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1C72CDE-46C6-43DB-83DA-8755381B0C96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22565A7-6079-40F8-92A5-31381DD74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5B36DAA-44C5-4284-A2BD-7BE795B84D5E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8563BB2-69E5-41D9-A566-90343941A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17C4A917-42AF-4609-BA99-C7409F25202F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A1FD906-6FB3-44D3-B33D-3B1F37B69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D02A3E9-4816-4E70-9BE4-072C0B0E7630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587D2FD-40E6-4756-B743-7BAE7F91E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8163460-F1F2-4044-A650-D48519B3C7FC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587669F-F8BE-47C4-997B-16D8337AA1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CFDE2EA-8627-4EF4-99B5-B2F8D4ED1DA1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1E0ABF4-AD43-4A1A-AF8B-F59C80809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3CE5453-0538-486A-BB52-A01F9F98493B}" type="datetimeFigureOut">
              <a:rPr lang="ru-RU"/>
              <a:pPr>
                <a:defRPr/>
              </a:pPr>
              <a:t>09.06.2023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3F986E7-38EF-42C6-BBBC-A5C0C7E9E7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4050" y="263525"/>
            <a:ext cx="8239125" cy="63309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0638" y="6619875"/>
            <a:ext cx="10953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600" dirty="0">
                <a:solidFill>
                  <a:schemeClr val="accent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lang="ru-RU" sz="600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/>
        </p:spPr>
      </p:pic>
      <p:pic>
        <p:nvPicPr>
          <p:cNvPr id="1029" name="Picture 2" descr="https://img-fotki.yandex.ru/get/47776/200418627.15e/0_16ef75_dbc0722b_orig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360488"/>
            <a:ext cx="1116013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772400" cy="547260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Жизнь объединения</a:t>
            </a:r>
            <a:b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«Волшебный клубок»</a:t>
            </a:r>
            <a:r>
              <a:rPr lang="ru-RU" sz="24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br>
              <a:rPr lang="ru-RU" sz="24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руководитель</a:t>
            </a:r>
            <a:br>
              <a:rPr lang="ru-RU" sz="24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Кондрыко </a:t>
            </a:r>
            <a:r>
              <a:rPr lang="ru-RU" sz="24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Ирина Николаевна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C:\ира\1 полугодие 2021-2022\Сентябрь\20210927_14454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" b="13723"/>
          <a:stretch/>
        </p:blipFill>
        <p:spPr bwMode="auto">
          <a:xfrm>
            <a:off x="1914168" y="2564904"/>
            <a:ext cx="6114216" cy="4032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Октябрь\20211006_1052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464496" cy="638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 descr="C:\ира\1 полугодие 2021-2022\Октябрь\20211006_105650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76464" cy="6428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0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Сентябрь\20210927_1445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920880" cy="597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44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04.10.2021 ручное вязание\20211002_12351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926" r="-1439"/>
          <a:stretch/>
        </p:blipFill>
        <p:spPr bwMode="auto">
          <a:xfrm>
            <a:off x="1547664" y="260648"/>
            <a:ext cx="6192688" cy="6336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125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Сентябрь\20210928_11132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704856" cy="5760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11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Сентябрь\20210928_15432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632848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56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Октябрь\20211007_14555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8208912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3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занятиях всегда интересно</a:t>
            </a:r>
          </a:p>
        </p:txBody>
      </p:sp>
      <p:pic>
        <p:nvPicPr>
          <p:cNvPr id="4" name="Объект 3" descr="C:\ира\1 полугодие 2021-2022\Сентябрь\20210916_13481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3979342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 descr="C:\ира\1 полугодие 2021-2022\Октябрь\20211012_143940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80728"/>
            <a:ext cx="5040560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44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ира\2 полугодие 2021-2022\Январь\WhatsApp Image 2022-03-16 at 13.37.57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101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ира\2 полугодие 2021-2022\Январь\WhatsApp Image 2022-03-30 at 20.30.20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258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ира\2 полугодие 2021-2022\Январь\WhatsApp Image 2022-03-14 at 16.05.26 (1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396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Процесс созидания красоты</a:t>
            </a:r>
            <a:endParaRPr lang="ru-RU" sz="32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704856" cy="462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21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Сентябрь\20210918_12521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919" y="2162373"/>
            <a:ext cx="3394471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Сентябрь\20210918_1326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907665" cy="387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ира\1 полугодие 2021-2022\Октябрь\20211002_1303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64" y="320899"/>
            <a:ext cx="2664296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3" descr="C:\ира\1 полугодие 2021-2022\Октябрь\20211006_145301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68155"/>
            <a:ext cx="2016224" cy="2492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42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Творческая работа —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прекрасный, необычайно тяжелый и изумительно радостный труд.</a:t>
            </a:r>
            <a:endParaRPr lang="ru-RU" sz="2400" dirty="0"/>
          </a:p>
        </p:txBody>
      </p:sp>
      <p:pic>
        <p:nvPicPr>
          <p:cNvPr id="4" name="Объект 3" descr="C:\ира\1 полугодие 2021-2022\Сентябрь\20210928_16241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13" y="1245151"/>
            <a:ext cx="2658509" cy="3573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Сентябрь\20210928_1531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362" y="2780928"/>
            <a:ext cx="2664296" cy="3389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ира\1 полугодие 2021-2022\Октябрь\20210929_1134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08" y="1916832"/>
            <a:ext cx="2716654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84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Самые интересные занятия</a:t>
            </a:r>
          </a:p>
        </p:txBody>
      </p:sp>
      <p:pic>
        <p:nvPicPr>
          <p:cNvPr id="4" name="Объект 3" descr="C:\ира\1 полугодие 2021-2022\Октябрь\20211013_11423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7488832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30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ира\2 полугодие 2021-2022\Январь\WhatsApp Image 2022-03-16 at 13.39.55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05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817509" cy="361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4072336" cy="305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024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ира\2 полугодие 2021-2022\Февраль дети\WhatsApp Image 2022-02-02 at 17.25.41 (1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787287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050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ира\2 полугодие 2021-2022\Февраль дети\WhatsApp Image 2022-02-02 at 17.26.4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7272808" cy="560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407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ира\2 полугодие 2021-2022\Февраль дети\WhatsApp Image 2022-02-02 at 17.28.24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704856" cy="609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716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ира\2 полугодие 2021-2022\Январь\WhatsApp Image 2022-03-14 at 16.05.26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926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ира\2 полугодие 2021-2022\Январь\WhatsApp Image 2022-03-16 at 13.36.39 (1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816090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330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Октябрь\20211006_1052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4896544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31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ира\2 полугодие 2021-2022\Январь\WhatsApp Image 2022-03-30 at 20.30.50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816090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87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ира\2 полугодие 2021-2022\Январь\WhatsApp Image 2022-03-30 at 20.31.37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079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2 полугодие 2021-2022\Февраль дети\WhatsApp Image 2022-02-01 at 18.13.27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27941"/>
            <a:ext cx="2736304" cy="4939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2 полугодие 2021-2022\Февраль дети\20220201_1812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56717"/>
            <a:ext cx="2232248" cy="4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ира\2 полугодие 2021-2022\Февраль дети\20220120_1439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7273"/>
          <a:stretch/>
        </p:blipFill>
        <p:spPr bwMode="auto">
          <a:xfrm rot="5400000">
            <a:off x="2255807" y="1677482"/>
            <a:ext cx="492041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919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ира\2 полугодие 2021-2022\Февраль дети\20220201_180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8"/>
            <a:ext cx="3030162" cy="404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ира\2 полугодие 2021-2022\Февраль дети\20220201_180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8416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ира\2 полугодие 2021-2022\Февраль дети\20220201_1807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37882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5497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C:\ира\2 полугодие 2021-2022\Февраль дети\20220202_1031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9431" y="604347"/>
            <a:ext cx="3033169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ира\2 полугодие 2021-2022\Февраль дети\20220202_1607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91535" y="2621340"/>
            <a:ext cx="4132541" cy="3243421"/>
          </a:xfrm>
          <a:prstGeom prst="rect">
            <a:avLst/>
          </a:prstGeom>
          <a:noFill/>
          <a:extLst/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3933056"/>
            <a:ext cx="4114800" cy="21931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ира\2 полугодие 2021-2022\Январь\WhatsApp Image 2022-03-30 at 20.32.4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13500"/>
            <a:ext cx="3599130" cy="47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0477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ира\2 полугодие 2021-2022\Февраль дети\20220201_1814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3065388" cy="408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ира\2 полугодие 2021-2022\Февраль дети\20220201_181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41" y="1995701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ира\2 полугодие 2021-2022\Февраль дети\20220203_1357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05190" y="542227"/>
            <a:ext cx="3885433" cy="2896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8760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ира\2 полугодие 2021-2022\Февраль дети\20220203_1359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508" y="2096852"/>
            <a:ext cx="5040560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C:\ира\2 полугодие 2021-2022\Февраль дети\20220203_144059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7944" y="1916831"/>
            <a:ext cx="5040561" cy="3888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446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ира\2 полугодие 2021-2022\Март\WhatsApp Image 2022-04-01 at 12.11.0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99205"/>
            <a:ext cx="2261166" cy="301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ира\2 полугодие 2021-2022\Март\WhatsApp Image 2022-04-01 at 12.11.08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236" y="1727340"/>
            <a:ext cx="2680400" cy="3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ира\2 полугодие 2021-2022\Март\WhatsApp Image 2022-04-01 at 12.11.07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249355"/>
            <a:ext cx="2308029" cy="307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ира\2 полугодие 2021-2022\Март\WhatsApp Image 2022-04-01 at 12.11.07 (2)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/>
          <a:stretch/>
        </p:blipFill>
        <p:spPr bwMode="auto">
          <a:xfrm>
            <a:off x="3771835" y="270761"/>
            <a:ext cx="2420764" cy="301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ира\2 полугодие 2021-2022\Март\WhatsApp Image 2022-04-01 at 12.11.08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766" y="3456890"/>
            <a:ext cx="2292902" cy="305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744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C:\ира\1 полугодие 2021-2022\Декабрь\WhatsApp Image 2021-12-14 at 20.54.39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814" y="260648"/>
            <a:ext cx="2952328" cy="402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Декабрь\WhatsApp Image 2021-12-14 at 20.54.54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2808312" cy="357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ира\1 полугодие 2021-2022\Декабрь\WhatsApp Image 2021-12-14 at 20.55.25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88642"/>
            <a:ext cx="2677919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2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ира\2 полугодие 2021-2022\22.03.2022 Весна\WhatsApp Image 2022-03-22 at 12.38.4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980729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ира\2 полугодие 2021-2022\22.03.2022 Весна\WhatsApp Image 2022-03-22 at 12.42.2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34" y="3573016"/>
            <a:ext cx="4102763" cy="3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170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Georgia" pitchFamily="18" charset="0"/>
              </a:rPr>
              <a:t>Талантлив  тот, кто трудится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Октябрь\20211016_1258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09" y="908720"/>
            <a:ext cx="7280346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17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ира\2 полугодие 2021-2022\22.03.2022 Весна\WhatsApp Image 2022-03-22 at 19.54.0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8920"/>
            <a:ext cx="5158880" cy="3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ира\2 полугодие 2021-2022\22.03.2022 Весна\WhatsApp Image 2022-03-22 at 19.51.57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210413" cy="315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1531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786478" cy="3589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3968208" cy="297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178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ира\2 полугодие 2021-2022\ВПР\19.02.2022 МК открытка\Фото 19.02.2022\20220212_1223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5362542" cy="40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ира\2 полугодие 2021-2022\ВПР\19.02.2022 МК открытка\Фото 19.02.2022\20220212_1245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86714"/>
            <a:ext cx="4592278" cy="344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41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ира\2 полугодие 2021-2022\Февраль дети\WhatsApp Image 2022-02-15 at 16.04.57 (1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378433" cy="328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ира\2 полугодие 2021-2022\Февраль дети\WhatsApp Image 2022-02-15 at 16.04.57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8680"/>
            <a:ext cx="4652334" cy="348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ира\2 полугодие 2021-2022\Февраль дети\WhatsApp Image 2022-02-15 at 16.04.5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314" y="3645024"/>
            <a:ext cx="3905407" cy="292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689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30.09.2021 ПДД\20210922_14292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848872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18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18.10.2021 Огонь и вода\20211018_15002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514" y="3212976"/>
            <a:ext cx="4654486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18.10.2021 Огонь и вода\20211018_1500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400600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69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21.10.2021 ЖД\20211020_1117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920880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03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20.11.2021 осень чудеса\Осень\20211120_1218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8064896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9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20.11.2021 осень чудеса\Осень\20211120_12190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4680520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20.11.2021 осень чудеса\Осень\20211120_1223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77" y="3087216"/>
            <a:ext cx="4536504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86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C:\ира\1 полугодие 2021-2022\Октябрь\20211016_12350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4392488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ира\1 полугодие 2021-2022\Октябрь\20211016_1236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05064"/>
            <a:ext cx="3096344" cy="2474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ира\1 полугодие 2021-2022\Октябрь\20211016_1155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4660726" cy="3549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01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Творчество  один </a:t>
            </a:r>
            <a:br>
              <a:rPr lang="ru-RU" sz="3200" dirty="0" smtClean="0"/>
            </a:br>
            <a:r>
              <a:rPr lang="ru-RU" sz="3200" dirty="0" smtClean="0"/>
              <a:t>из основных источников радости</a:t>
            </a:r>
            <a:endParaRPr lang="ru-RU" sz="3200" dirty="0"/>
          </a:p>
        </p:txBody>
      </p:sp>
      <p:pic>
        <p:nvPicPr>
          <p:cNvPr id="4" name="Объект 3" descr="C:\ира\1 полугодие 2021-2022\04.10.2021 ручное вязание\20210914_11044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74638"/>
            <a:ext cx="6912768" cy="5366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43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ира\1 полугодие 2021-2022\11.12.2021 Матрёшка\Матрёшка\11.12.2021 Матрёшки\20211211_1237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05534"/>
            <a:ext cx="4608512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3" descr="C:\ира\1 полугодие 2021-2022\11.12.2021 Матрёшка\Матрёшка\11.12.2021 Матрёшки\20211211_123202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" y="172988"/>
            <a:ext cx="5435476" cy="41921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2420888"/>
            <a:ext cx="7211144" cy="370527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07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11.12.2021 Матрёшка\Матрёшка\11.12.2021 Матрёшки\20211211_12484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76872"/>
            <a:ext cx="5825621" cy="428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11.12.2021 Матрёшка\Матрёшка\11.12.2021 Матрёшки\20211211_1234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6" t="27953" r="12872"/>
          <a:stretch/>
        </p:blipFill>
        <p:spPr bwMode="auto">
          <a:xfrm>
            <a:off x="107504" y="116632"/>
            <a:ext cx="4824536" cy="35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0761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720" y="3005413"/>
            <a:ext cx="4730705" cy="354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666"/>
            <a:ext cx="4680520" cy="351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0018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ира\2 полугодие 2021-2022\22.03.2022 Весна\WhatsApp Image 2022-03-22 at 12.38.4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ира\2 полугодие 2021-2022\22.03.2022 Весна\WhatsApp Image 2022-03-22 at 12.42.2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24944"/>
            <a:ext cx="4703168" cy="35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6939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771800" y="1600201"/>
            <a:ext cx="5915000" cy="26928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7" name="Picture 5" descr="C:\ира\2 полугодие 2021-2022\22.03.2022 Весна\WhatsApp Image 2022-03-22 at 19.51.5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8640"/>
            <a:ext cx="5158880" cy="3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ира\2 полугодие 2021-2022\22.03.2022 Весна\WhatsApp Image 2022-03-22 at 19.52.5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02" y="4365104"/>
            <a:ext cx="3020153" cy="22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ира\2 полугодие 2021-2022\22.03.2022 Весна\WhatsApp Image 2022-03-22 at 19.54.0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6232"/>
            <a:ext cx="4268292" cy="32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1705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ира\2 полугодие 2021-2022\20.04.22 Весенний марафон\WhatsApp Image 2022-04-18 at 19.08.5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670944" cy="35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ира\2 полугодие 2021-2022\20.04.22 Весенний марафон\WhatsApp Image 2022-04-18 at 19.09.3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649" y="260648"/>
            <a:ext cx="4364302" cy="327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ира\2 полугодие 2021-2022\20.04.22 Весенний марафон\WhatsApp Image 2022-04-18 at 19.10.5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68461"/>
            <a:ext cx="4390795" cy="3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7662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170521" cy="387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8779"/>
            <a:ext cx="4464496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2" y="4368899"/>
            <a:ext cx="3024336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8821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Журнал доп.образования\Я журнал доп.образования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02433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Журнал доп.образования\Я журнал доп. образования 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742"/>
            <a:ext cx="2808312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ира\1 полугодие 2021-2022\Грамоты 1 полугодие\Я грамот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711" y="3093187"/>
            <a:ext cx="2696922" cy="37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ира\1 полугодие 2021-2022\Грамоты 1 полугодие\Чечня 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27492"/>
            <a:ext cx="2708344" cy="373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36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2 полугодие 2021-2022\Свидетельство курсы март 2022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35696" y="-531440"/>
            <a:ext cx="5904656" cy="7920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4723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C:\ира\2 полугодие 2021-2022\Я СЕРТИФИКАТ семинар 2022 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2736304" cy="373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ира\2 полугодие 2021-2022\Неизвестная война\Назаренко Свет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656"/>
            <a:ext cx="2664296" cy="375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ира\2 полугодие 2021-2022\Неизвестная война\Я Неизвестна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62" y="3002823"/>
            <a:ext cx="2751071" cy="378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 descr="C:\ира\2 полугодие 2021-2022\Звезда спасения Назаренко С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01" y="3002821"/>
            <a:ext cx="2520280" cy="3633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001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Октябрь\20211006_1055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420"/>
            <a:ext cx="8064896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44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ира\2 полугодие 2021-2022\Работы Кубань\20220203_1534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"/>
          <a:stretch/>
        </p:blipFill>
        <p:spPr bwMode="auto">
          <a:xfrm>
            <a:off x="5309227" y="2924944"/>
            <a:ext cx="3616203" cy="366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ира\2 полугодие 2021-2022\Работы Кубань\20220203_1525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8"/>
          <a:stretch/>
        </p:blipFill>
        <p:spPr bwMode="auto">
          <a:xfrm>
            <a:off x="0" y="2605587"/>
            <a:ext cx="3394472" cy="398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ира\1 полугодие 2021-2022\Сентябрь\20210914_09094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1813" y="572683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3435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124744"/>
            <a:ext cx="805008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3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ира\2 полугодие 2021-2022\Март\WhatsApp Image 2022-04-01 at 19.00.30 (1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63699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ира\2 полугодие 2021-2022\Март\WhatsApp Image 2022-04-01 at 19.00.3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60047"/>
            <a:ext cx="640919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6274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ира\2 полугодие 2021-2022\Март\WhatsApp Image 2022-04-01 at 19.08.35 (2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74438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ира\2 полугодие 2021-2022\Март\WhatsApp Image 2022-04-01 at 19.08.35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310897" cy="316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1911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Сентябрь\20210927_1529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4680520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Сентябрь\20210927_1517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40768"/>
            <a:ext cx="2736215" cy="3648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77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ира\1 и 2 полугодие 2020-2021\2-е полугодие 2020-2021\Дети 3\20210519_1135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848872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55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007\AppData\Local\Microsoft\Windows\Temporary Internet Files\Content.Word\20201125_114321[1]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704856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64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/>
              <a:t>Детское творчество – это чудесно</a:t>
            </a:r>
            <a:br>
              <a:rPr lang="ru-RU" sz="2400" b="1" dirty="0" smtClean="0"/>
            </a:br>
            <a:r>
              <a:rPr lang="ru-RU" sz="2400" b="1" dirty="0" smtClean="0"/>
              <a:t>Все на планете родом из детства,</a:t>
            </a:r>
            <a:br>
              <a:rPr lang="ru-RU" sz="2400" b="1" dirty="0" smtClean="0"/>
            </a:br>
            <a:r>
              <a:rPr lang="ru-RU" sz="2400" b="1" dirty="0" smtClean="0"/>
              <a:t>и не волшебник, а мы вместе с вами</a:t>
            </a:r>
            <a:br>
              <a:rPr lang="ru-RU" sz="2400" b="1" dirty="0" smtClean="0"/>
            </a:br>
            <a:r>
              <a:rPr lang="ru-RU" sz="2400" b="1" dirty="0" smtClean="0"/>
              <a:t>Делаем чудо своими руками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6779096" cy="3561259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 descr="C:\ира\1 полугодие 2021-2022\Сентябрь\20210908_1409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336704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30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04.10.2021 ручное вязание\20211002_12315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680520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ира\1 полугодие 2021-2022\04.10.2021 ручное вязание\20211002_1232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87861"/>
            <a:ext cx="4392488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C:\ира\1 полугодие 2021-2022\Октябрь\20211007_1455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352928" cy="6403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42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ира\1 полугодие 2021-2022\Октябрь\20211013_1145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8064896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6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030A0"/>
      </a:hlink>
      <a:folHlink>
        <a:srgbClr val="7030A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5289</TotalTime>
  <Words>27</Words>
  <Application>Microsoft Office PowerPoint</Application>
  <PresentationFormat>Экран (4:3)</PresentationFormat>
  <Paragraphs>8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1_Тема Office</vt:lpstr>
      <vt:lpstr>Жизнь объединения  «Волшебный клубок»   руководитель Кондрыко Ирина Николаевна </vt:lpstr>
      <vt:lpstr>Процесс созидания красоты</vt:lpstr>
      <vt:lpstr>Презентация PowerPoint</vt:lpstr>
      <vt:lpstr>Талантлив  тот, кто трудится</vt:lpstr>
      <vt:lpstr>Творчество  один  из основных источников радости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занятиях всегда интересно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Творческая работа —  это прекрасный, необычайно тяжелый и изумительно радостный труд.</vt:lpstr>
      <vt:lpstr>Самые интересные занятия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Детское творчество – это чудесно Все на планете родом из детства, и не волшебник, а мы вместе с вами Делаем чудо своими руками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007</cp:lastModifiedBy>
  <cp:revision>353</cp:revision>
  <cp:lastPrinted>2016-09-08T14:35:49Z</cp:lastPrinted>
  <dcterms:created xsi:type="dcterms:W3CDTF">2014-07-06T18:18:01Z</dcterms:created>
  <dcterms:modified xsi:type="dcterms:W3CDTF">2023-06-09T18:40:32Z</dcterms:modified>
</cp:coreProperties>
</file>