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72" r:id="rId2"/>
    <p:sldId id="728" r:id="rId3"/>
    <p:sldId id="731" r:id="rId4"/>
    <p:sldId id="807" r:id="rId5"/>
    <p:sldId id="643" r:id="rId6"/>
    <p:sldId id="777" r:id="rId7"/>
    <p:sldId id="761" r:id="rId8"/>
    <p:sldId id="770" r:id="rId9"/>
    <p:sldId id="782" r:id="rId10"/>
    <p:sldId id="762" r:id="rId11"/>
    <p:sldId id="784" r:id="rId12"/>
    <p:sldId id="787" r:id="rId13"/>
    <p:sldId id="780" r:id="rId14"/>
    <p:sldId id="760" r:id="rId15"/>
    <p:sldId id="785" r:id="rId16"/>
    <p:sldId id="721" r:id="rId17"/>
    <p:sldId id="773" r:id="rId18"/>
    <p:sldId id="741" r:id="rId19"/>
    <p:sldId id="771" r:id="rId20"/>
    <p:sldId id="768" r:id="rId21"/>
    <p:sldId id="766" r:id="rId22"/>
    <p:sldId id="798" r:id="rId23"/>
    <p:sldId id="765" r:id="rId24"/>
    <p:sldId id="803" r:id="rId25"/>
    <p:sldId id="804" r:id="rId26"/>
    <p:sldId id="800" r:id="rId27"/>
    <p:sldId id="788" r:id="rId28"/>
    <p:sldId id="724" r:id="rId29"/>
    <p:sldId id="801" r:id="rId30"/>
    <p:sldId id="775" r:id="rId31"/>
    <p:sldId id="808" r:id="rId32"/>
    <p:sldId id="767" r:id="rId33"/>
    <p:sldId id="723" r:id="rId34"/>
    <p:sldId id="727" r:id="rId35"/>
    <p:sldId id="805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BA6D06"/>
    <a:srgbClr val="FFECD9"/>
    <a:srgbClr val="FFDCB9"/>
    <a:srgbClr val="FFFF99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86462" autoAdjust="0"/>
  </p:normalViewPr>
  <p:slideViewPr>
    <p:cSldViewPr>
      <p:cViewPr varScale="1">
        <p:scale>
          <a:sx n="63" d="100"/>
          <a:sy n="63" d="100"/>
        </p:scale>
        <p:origin x="-126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62CCBE-8A93-4AA1-BF04-9244C9CEA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1102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1F3BD7-2211-4343-9D34-7563B4DAB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2784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A31B754-0E08-4F4A-8C00-DB6C474D4B9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629885B-56B5-4C9E-896F-EEFA62B74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F727208-D8D7-4F38-8393-81A69A94CDA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CCFA5-8D42-467A-8DC1-98BD6E7C0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9DA27F-8746-49BC-8E8A-E479CD4A1B4C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06EE50-2A54-4E95-B2FF-77A3D1519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591F353-8F2B-46F1-8C5A-A1FAA701FA8B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FC29EF-611E-4FDF-9403-73C33B3DE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C72CDE-46C6-43DB-83DA-8755381B0C96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22565A7-6079-40F8-92A5-31381DD74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5B36DAA-44C5-4284-A2BD-7BE795B84D5E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8563BB2-69E5-41D9-A566-90343941A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7C4A917-42AF-4609-BA99-C7409F25202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A1FD906-6FB3-44D3-B33D-3B1F37B69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D02A3E9-4816-4E70-9BE4-072C0B0E7630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7D2FD-40E6-4756-B743-7BAE7F91E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8163460-F1F2-4044-A650-D48519B3C7FC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87669F-F8BE-47C4-997B-16D8337AA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FDE2EA-8627-4EF4-99B5-B2F8D4ED1DA1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1E0ABF4-AD43-4A1A-AF8B-F59C8080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3CE5453-0538-486A-BB52-A01F9F98493B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3F986E7-38EF-42C6-BBBC-A5C0C7E9E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4050" y="263525"/>
            <a:ext cx="8239125" cy="63309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0638" y="6619875"/>
            <a:ext cx="1095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600" dirty="0"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lang="ru-RU" sz="6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/>
        </p:spPr>
      </p:pic>
      <p:pic>
        <p:nvPicPr>
          <p:cNvPr id="1029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360488"/>
            <a:ext cx="111601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54726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Жизнь объединения</a:t>
            </a:r>
            <a:b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«Волшебный клубок»</a:t>
            </a:r>
            <a: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 </a:t>
            </a: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дополнительного образования </a:t>
            </a:r>
            <a:b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Кондрыко </a:t>
            </a: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Ирина Николаевна </a:t>
            </a:r>
            <a: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u="sng" dirty="0" smtClean="0">
                <a:ln w="1905"/>
                <a:solidFill>
                  <a:srgbClr val="005EA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solidFill>
                  <a:srgbClr val="005EA4"/>
                </a:solidFill>
              </a:rPr>
              <a:t/>
            </a:r>
            <a:br>
              <a:rPr lang="ru-RU" dirty="0" smtClean="0">
                <a:solidFill>
                  <a:srgbClr val="005EA4"/>
                </a:solidFill>
              </a:rPr>
            </a:br>
            <a:endParaRPr lang="ru-RU" dirty="0">
              <a:solidFill>
                <a:srgbClr val="005EA4"/>
              </a:solidFill>
            </a:endParaRPr>
          </a:p>
        </p:txBody>
      </p:sp>
      <p:pic>
        <p:nvPicPr>
          <p:cNvPr id="5" name="Рисунок 4" descr="C:\ира\1....2 полугодие 2023\ТВ\c7388f28-362a-4ead-bdf6-75790936df5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7652"/>
          <a:stretch/>
        </p:blipFill>
        <p:spPr bwMode="auto">
          <a:xfrm>
            <a:off x="2051720" y="2636912"/>
            <a:ext cx="5112568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43920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345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8280920" cy="654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229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44893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10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61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3920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48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5691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175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ира\1 полугодие 2021-2022\04.10.2021 ручное вязание\20211002_1232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424936" cy="64087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05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87287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5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618"/>
            <a:ext cx="8796469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56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Сентябрь\20210927_1445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8064896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4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Творческая работа —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прекрасный, необычайно тяжелый и изумительно радостный труд.</a:t>
            </a:r>
            <a:endParaRPr lang="ru-RU" sz="24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r="771"/>
          <a:stretch/>
        </p:blipFill>
        <p:spPr bwMode="auto">
          <a:xfrm>
            <a:off x="683568" y="1484784"/>
            <a:ext cx="7788349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414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44893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198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....2 полугодие 2023\ТВ\331d6cb0-7ad0-490c-b42d-38dea747fa0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920880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727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ира\1....2 полугодие 2023\Дети\0f48136a-cf03-4d3a-b440-931beb580a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0674"/>
            <a:ext cx="295232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....2 полугодие 2023\Дети\c7721e12-6368-48f9-965b-2afe679c0ca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2664296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ира\2 полугодие 2021-2022\Март\WhatsApp Image 2022-04-01 at 12.11.07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 bwMode="auto">
          <a:xfrm>
            <a:off x="3154685" y="2924942"/>
            <a:ext cx="2952328" cy="36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4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....2 полугодие 2023\04.02.2023 Интеракатив.. по стопам предков Кондрыко И.Н\20230131_112453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752528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....2 полугодие 2023\04.02.2023 Интеракатив.. по стопам предков Кондрыко И.Н\20230131_1126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824536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329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....2 полугодие 2023\01.04.2023 Мир цветов\97fd2c48-22af-4532-bb02-27d3b514f5b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7"/>
            <a:ext cx="504056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....2 полугодие 2023\01.04.2023 Мир цветов\3f952c28-e659-419e-9910-45a9a41238c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530328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549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C:\ира\1....2 полугодие 2023\Калининская апрель 2023\Я сертификат Калиниская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55019" y="-280470"/>
            <a:ext cx="288243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....2 полугодие 2023\Калининская апрель 2023\Зона Калинская сертификат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0167" y="-225496"/>
            <a:ext cx="2861871" cy="387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....2 полугодие 2023\Семинар\Я Сертификат 31.03.202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273" y="2349625"/>
            <a:ext cx="2915339" cy="356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ира\1 полугодие 2022\Я Сертификат Пирамида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37302" y="3379522"/>
            <a:ext cx="2430014" cy="353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ира\1....2 полугодие 2023\Я Сертификат 05.05.202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87114" y="3784482"/>
            <a:ext cx="2493903" cy="341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820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84" y="1916832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97033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96741"/>
            <a:ext cx="2670944" cy="356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285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занятиях всегда интересно</a:t>
            </a:r>
          </a:p>
        </p:txBody>
      </p:sp>
      <p:pic>
        <p:nvPicPr>
          <p:cNvPr id="4" name="Объект 3" descr="C:\ира\1 полугодие 2021-2022\Сентябрь\20210916_13481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1" y="1076884"/>
            <a:ext cx="397934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ира\1 полугодие 2021-2022\Сентябрь\20210918_125210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8901" r="13040" b="5865"/>
          <a:stretch/>
        </p:blipFill>
        <p:spPr bwMode="auto">
          <a:xfrm>
            <a:off x="6228184" y="2772594"/>
            <a:ext cx="2643188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ира\1 полугодие 2022\Занятия\8d278682-6a2f-4969-a8ee-b3993dc1dc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4569" r="9941"/>
          <a:stretch/>
        </p:blipFill>
        <p:spPr bwMode="auto">
          <a:xfrm>
            <a:off x="107504" y="2865870"/>
            <a:ext cx="2484239" cy="375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....2 полугодие 2023\Дети\ccb24f16-420a-4f5c-a997-8d7c67a7b5bb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25" y="524273"/>
            <a:ext cx="2962424" cy="388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....2 полугодие 2023\Дети\af1de7df-70e5-4720-a0cc-c9483f34e6e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5" y="366757"/>
            <a:ext cx="2834035" cy="386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....2 полугодие 2023\Дети\74eeea94-3995-4523-b700-2a20c96427a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86960"/>
            <a:ext cx="2926605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91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ира\1 полугодие 2022\Занятия\33cf2156-6ffa-43fb-b164-717b7f54695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4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4621" y="4044397"/>
            <a:ext cx="3215547" cy="241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6769" y="606585"/>
            <a:ext cx="3307914" cy="248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998" y="624265"/>
            <a:ext cx="3449358" cy="258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0633" y="3994430"/>
            <a:ext cx="2976331" cy="248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4220" y="2243384"/>
            <a:ext cx="3814197" cy="30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352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....2 полугодие 2023\4953f574-5ef8-49de-a231-1bc2e8bfc47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776864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346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6" y="116632"/>
            <a:ext cx="297033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096344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0141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791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Сентябрь\20210928_1113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992888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1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Детское творчеств – это чудесно</a:t>
            </a:r>
            <a:br>
              <a:rPr lang="ru-RU" sz="2400" b="1" dirty="0" smtClean="0"/>
            </a:br>
            <a:r>
              <a:rPr lang="ru-RU" sz="2400" b="1" dirty="0" smtClean="0"/>
              <a:t>Все на планете родом из детства,</a:t>
            </a:r>
            <a:br>
              <a:rPr lang="ru-RU" sz="2400" b="1" dirty="0" smtClean="0"/>
            </a:br>
            <a:r>
              <a:rPr lang="ru-RU" sz="2400" b="1" dirty="0" smtClean="0"/>
              <a:t>и не волшебник, а мы вместе с вами</a:t>
            </a:r>
            <a:br>
              <a:rPr lang="ru-RU" sz="2400" b="1" dirty="0" smtClean="0"/>
            </a:br>
            <a:r>
              <a:rPr lang="ru-RU" sz="2400" b="1" dirty="0" smtClean="0"/>
              <a:t>Делаем чудо своими руками</a:t>
            </a:r>
            <a:endParaRPr lang="ru-RU" sz="2400" b="1" dirty="0"/>
          </a:p>
        </p:txBody>
      </p:sp>
      <p:pic>
        <p:nvPicPr>
          <p:cNvPr id="6" name="Рисунок 5" descr="C:\ира\1 полугодие 2021-2022\Сентябрь\20210908_1409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1772816"/>
            <a:ext cx="4536504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57192"/>
            <a:ext cx="1738536" cy="9689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C:\ира\1....2 полугодие 2023\ТВ\c7388f28-362a-4ead-bdf6-75790936df5b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7652"/>
          <a:stretch/>
        </p:blipFill>
        <p:spPr bwMode="auto">
          <a:xfrm>
            <a:off x="4211960" y="2852936"/>
            <a:ext cx="4680520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3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ира\2  полугодие 2019-2020\2 полугодие 2019-2020\Дети\DSCN5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696744" cy="502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4953f574-5ef8-49de-a231-1bc2e8bfc4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4953f574-5ef8-49de-a231-1bc2e8bfc47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48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....2 полугодие 2023\ТВ\32c8b6eb-88e8-4e1d-886f-ba2a8a2bed0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77686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37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Процесс созидания красоты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19" r="-547"/>
          <a:stretch/>
        </p:blipFill>
        <p:spPr bwMode="auto">
          <a:xfrm>
            <a:off x="899592" y="908720"/>
            <a:ext cx="799959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2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96888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94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53510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10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44893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19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87287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42037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5367</TotalTime>
  <Words>21</Words>
  <Application>Microsoft Office PowerPoint</Application>
  <PresentationFormat>Экран (4:3)</PresentationFormat>
  <Paragraphs>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1_Тема Office</vt:lpstr>
      <vt:lpstr>Жизнь объединения «Волшебный клубок»  педагог дополнительного образования  Кондрыко Ирина Николаевна   </vt:lpstr>
      <vt:lpstr>Презентация PowerPoint</vt:lpstr>
      <vt:lpstr>Презентация PowerPoint</vt:lpstr>
      <vt:lpstr>Презентация PowerPoint</vt:lpstr>
      <vt:lpstr>Процесс созидания красоты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работа —  это прекрасный, необычайно тяжелый и изумительно радостный труд.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занятиях всегда интересно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Детское творчеств – это чудесно Все на планете родом из детства, и не волшебник, а мы вместе с вами Делаем чудо своими руками</vt:lpstr>
      <vt:lpstr>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007</cp:lastModifiedBy>
  <cp:revision>358</cp:revision>
  <cp:lastPrinted>2016-09-08T14:35:49Z</cp:lastPrinted>
  <dcterms:created xsi:type="dcterms:W3CDTF">2014-07-06T18:18:01Z</dcterms:created>
  <dcterms:modified xsi:type="dcterms:W3CDTF">2023-06-09T18:40:04Z</dcterms:modified>
</cp:coreProperties>
</file>