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7" r:id="rId8"/>
    <p:sldId id="266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8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FC995-8331-43DA-B681-EEED71F3BE2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86629E-939B-4BDC-AB8B-D5C85CE1C5F8}">
      <dgm:prSet phldrT="[Текст]"/>
      <dgm:spPr/>
      <dgm:t>
        <a:bodyPr/>
        <a:lstStyle/>
        <a:p>
          <a:r>
            <a:rPr lang="ru-RU" dirty="0" smtClean="0"/>
            <a:t>Нитки</a:t>
          </a:r>
          <a:endParaRPr lang="ru-RU" dirty="0"/>
        </a:p>
      </dgm:t>
    </dgm:pt>
    <dgm:pt modelId="{5C81C100-3DAC-479F-B771-A68CF10EE40E}" type="parTrans" cxnId="{484FAA39-7824-455B-BD88-24B87A084D53}">
      <dgm:prSet/>
      <dgm:spPr/>
      <dgm:t>
        <a:bodyPr/>
        <a:lstStyle/>
        <a:p>
          <a:endParaRPr lang="ru-RU"/>
        </a:p>
      </dgm:t>
    </dgm:pt>
    <dgm:pt modelId="{A2A8D98B-5FA6-4344-ADC2-6FA3AC3C6227}" type="sibTrans" cxnId="{484FAA39-7824-455B-BD88-24B87A084D53}">
      <dgm:prSet/>
      <dgm:spPr/>
      <dgm:t>
        <a:bodyPr/>
        <a:lstStyle/>
        <a:p>
          <a:endParaRPr lang="ru-RU"/>
        </a:p>
      </dgm:t>
    </dgm:pt>
    <dgm:pt modelId="{8B245CBA-0F6A-4497-ADC9-8D42F04A2323}">
      <dgm:prSet phldrT="[Текст]"/>
      <dgm:spPr/>
      <dgm:t>
        <a:bodyPr/>
        <a:lstStyle/>
        <a:p>
          <a:r>
            <a:rPr lang="ru-RU" dirty="0" smtClean="0"/>
            <a:t>Ирис</a:t>
          </a:r>
          <a:endParaRPr lang="ru-RU" dirty="0"/>
        </a:p>
      </dgm:t>
    </dgm:pt>
    <dgm:pt modelId="{7A17F018-0B3B-4219-9D8E-6E1F38A7D974}" type="parTrans" cxnId="{2B79C918-C7D4-4DAC-B79A-2DAD6EE60766}">
      <dgm:prSet/>
      <dgm:spPr/>
      <dgm:t>
        <a:bodyPr/>
        <a:lstStyle/>
        <a:p>
          <a:endParaRPr lang="ru-RU"/>
        </a:p>
      </dgm:t>
    </dgm:pt>
    <dgm:pt modelId="{029388A8-1F59-4BF5-AD37-3C0ACB2BEA93}" type="sibTrans" cxnId="{2B79C918-C7D4-4DAC-B79A-2DAD6EE60766}">
      <dgm:prSet/>
      <dgm:spPr/>
      <dgm:t>
        <a:bodyPr/>
        <a:lstStyle/>
        <a:p>
          <a:endParaRPr lang="ru-RU"/>
        </a:p>
      </dgm:t>
    </dgm:pt>
    <dgm:pt modelId="{067EAFDF-D28B-4011-A9CB-A24D10A62B26}">
      <dgm:prSet phldrT="[Текст]"/>
      <dgm:spPr/>
      <dgm:t>
        <a:bodyPr/>
        <a:lstStyle/>
        <a:p>
          <a:r>
            <a:rPr lang="ru-RU" dirty="0" smtClean="0"/>
            <a:t>Мулине</a:t>
          </a:r>
          <a:endParaRPr lang="ru-RU" dirty="0"/>
        </a:p>
      </dgm:t>
    </dgm:pt>
    <dgm:pt modelId="{629910B4-C8A8-44EB-AF38-347263BE6251}" type="parTrans" cxnId="{F85FE888-4D7E-4C67-AFDB-A87C06073806}">
      <dgm:prSet/>
      <dgm:spPr/>
      <dgm:t>
        <a:bodyPr/>
        <a:lstStyle/>
        <a:p>
          <a:endParaRPr lang="ru-RU"/>
        </a:p>
      </dgm:t>
    </dgm:pt>
    <dgm:pt modelId="{89ECA69D-A5D1-435F-84E1-668C5DA86E27}" type="sibTrans" cxnId="{F85FE888-4D7E-4C67-AFDB-A87C06073806}">
      <dgm:prSet/>
      <dgm:spPr/>
      <dgm:t>
        <a:bodyPr/>
        <a:lstStyle/>
        <a:p>
          <a:endParaRPr lang="ru-RU"/>
        </a:p>
      </dgm:t>
    </dgm:pt>
    <dgm:pt modelId="{66D544B7-4F2E-4DE3-BC13-CA2B45553A89}">
      <dgm:prSet phldrT="[Текст]"/>
      <dgm:spPr/>
      <dgm:t>
        <a:bodyPr/>
        <a:lstStyle/>
        <a:p>
          <a:r>
            <a:rPr lang="ru-RU" dirty="0" smtClean="0"/>
            <a:t>Акриловые</a:t>
          </a:r>
          <a:endParaRPr lang="ru-RU" dirty="0"/>
        </a:p>
      </dgm:t>
    </dgm:pt>
    <dgm:pt modelId="{8E58795D-B997-4E73-8E0A-458FBCC76FE0}" type="parTrans" cxnId="{02F82931-EE84-4ED5-84E3-4DA748DAB98C}">
      <dgm:prSet/>
      <dgm:spPr/>
      <dgm:t>
        <a:bodyPr/>
        <a:lstStyle/>
        <a:p>
          <a:endParaRPr lang="ru-RU"/>
        </a:p>
      </dgm:t>
    </dgm:pt>
    <dgm:pt modelId="{7CDE775C-1E9E-4886-8BDD-4C0F13636C57}" type="sibTrans" cxnId="{02F82931-EE84-4ED5-84E3-4DA748DAB98C}">
      <dgm:prSet/>
      <dgm:spPr/>
      <dgm:t>
        <a:bodyPr/>
        <a:lstStyle/>
        <a:p>
          <a:endParaRPr lang="ru-RU"/>
        </a:p>
      </dgm:t>
    </dgm:pt>
    <dgm:pt modelId="{DCDFBD70-B3CF-4475-8735-46E8C468488C}" type="pres">
      <dgm:prSet presAssocID="{9A3FC995-8331-43DA-B681-EEED71F3BE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A4E0CE2-98C8-49C8-91A9-B71B22D92ECE}" type="pres">
      <dgm:prSet presAssocID="{AF86629E-939B-4BDC-AB8B-D5C85CE1C5F8}" presName="hierRoot1" presStyleCnt="0">
        <dgm:presLayoutVars>
          <dgm:hierBranch val="init"/>
        </dgm:presLayoutVars>
      </dgm:prSet>
      <dgm:spPr/>
    </dgm:pt>
    <dgm:pt modelId="{6AA68DA3-1805-4B72-A136-7ADC84EC8A84}" type="pres">
      <dgm:prSet presAssocID="{AF86629E-939B-4BDC-AB8B-D5C85CE1C5F8}" presName="rootComposite1" presStyleCnt="0"/>
      <dgm:spPr/>
    </dgm:pt>
    <dgm:pt modelId="{64B8E3BB-9C16-4BAD-ABC0-4D45FCDD6C81}" type="pres">
      <dgm:prSet presAssocID="{AF86629E-939B-4BDC-AB8B-D5C85CE1C5F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9140B2-F818-48E1-8C9A-7CA15B23B24F}" type="pres">
      <dgm:prSet presAssocID="{AF86629E-939B-4BDC-AB8B-D5C85CE1C5F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8D6FA4A-150D-41E4-9061-DA32DC71B3D7}" type="pres">
      <dgm:prSet presAssocID="{AF86629E-939B-4BDC-AB8B-D5C85CE1C5F8}" presName="hierChild2" presStyleCnt="0"/>
      <dgm:spPr/>
    </dgm:pt>
    <dgm:pt modelId="{D0D31B23-49FC-48B1-A3DB-32313509D19F}" type="pres">
      <dgm:prSet presAssocID="{7A17F018-0B3B-4219-9D8E-6E1F38A7D97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DF116CE-2B6B-44CA-BB30-3E18091BFE47}" type="pres">
      <dgm:prSet presAssocID="{8B245CBA-0F6A-4497-ADC9-8D42F04A2323}" presName="hierRoot2" presStyleCnt="0">
        <dgm:presLayoutVars>
          <dgm:hierBranch val="init"/>
        </dgm:presLayoutVars>
      </dgm:prSet>
      <dgm:spPr/>
    </dgm:pt>
    <dgm:pt modelId="{D7C300C4-EAF3-4F77-9546-9197E363D293}" type="pres">
      <dgm:prSet presAssocID="{8B245CBA-0F6A-4497-ADC9-8D42F04A2323}" presName="rootComposite" presStyleCnt="0"/>
      <dgm:spPr/>
    </dgm:pt>
    <dgm:pt modelId="{84E2EDEE-6488-490B-A62C-97D265419F81}" type="pres">
      <dgm:prSet presAssocID="{8B245CBA-0F6A-4497-ADC9-8D42F04A232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34C20B-B4CF-44A3-B164-5E6ED54C9DB1}" type="pres">
      <dgm:prSet presAssocID="{8B245CBA-0F6A-4497-ADC9-8D42F04A2323}" presName="rootConnector" presStyleLbl="node2" presStyleIdx="0" presStyleCnt="3"/>
      <dgm:spPr/>
      <dgm:t>
        <a:bodyPr/>
        <a:lstStyle/>
        <a:p>
          <a:endParaRPr lang="ru-RU"/>
        </a:p>
      </dgm:t>
    </dgm:pt>
    <dgm:pt modelId="{B122FFE4-6367-46E3-B275-012FF87D6F9C}" type="pres">
      <dgm:prSet presAssocID="{8B245CBA-0F6A-4497-ADC9-8D42F04A2323}" presName="hierChild4" presStyleCnt="0"/>
      <dgm:spPr/>
    </dgm:pt>
    <dgm:pt modelId="{BD8C578F-4D8C-4741-B2BC-39B6702E4C56}" type="pres">
      <dgm:prSet presAssocID="{8B245CBA-0F6A-4497-ADC9-8D42F04A2323}" presName="hierChild5" presStyleCnt="0"/>
      <dgm:spPr/>
    </dgm:pt>
    <dgm:pt modelId="{BC1B98EF-51E9-4F8F-A5F7-A18421BF4978}" type="pres">
      <dgm:prSet presAssocID="{629910B4-C8A8-44EB-AF38-347263BE625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AB9E1BF-D3CD-4732-8E06-DDCA8A0488CD}" type="pres">
      <dgm:prSet presAssocID="{067EAFDF-D28B-4011-A9CB-A24D10A62B26}" presName="hierRoot2" presStyleCnt="0">
        <dgm:presLayoutVars>
          <dgm:hierBranch val="init"/>
        </dgm:presLayoutVars>
      </dgm:prSet>
      <dgm:spPr/>
    </dgm:pt>
    <dgm:pt modelId="{D7C5D026-817E-4683-991C-3EEE64F3347D}" type="pres">
      <dgm:prSet presAssocID="{067EAFDF-D28B-4011-A9CB-A24D10A62B26}" presName="rootComposite" presStyleCnt="0"/>
      <dgm:spPr/>
    </dgm:pt>
    <dgm:pt modelId="{6562A9EB-E4E1-459A-8FC7-2A6C5FF3F596}" type="pres">
      <dgm:prSet presAssocID="{067EAFDF-D28B-4011-A9CB-A24D10A62B2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E34600-4528-43D5-B43C-E4F6EE4BEFEC}" type="pres">
      <dgm:prSet presAssocID="{067EAFDF-D28B-4011-A9CB-A24D10A62B2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984CAA7-EAA0-447E-8B3D-D48680888D13}" type="pres">
      <dgm:prSet presAssocID="{067EAFDF-D28B-4011-A9CB-A24D10A62B26}" presName="hierChild4" presStyleCnt="0"/>
      <dgm:spPr/>
    </dgm:pt>
    <dgm:pt modelId="{E1EA4F59-EC4F-4397-A387-471112495E9E}" type="pres">
      <dgm:prSet presAssocID="{067EAFDF-D28B-4011-A9CB-A24D10A62B26}" presName="hierChild5" presStyleCnt="0"/>
      <dgm:spPr/>
    </dgm:pt>
    <dgm:pt modelId="{729A2360-F812-429F-AE76-1AC6591496A3}" type="pres">
      <dgm:prSet presAssocID="{8E58795D-B997-4E73-8E0A-458FBCC76FE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9C78B60-5B3B-4F50-8547-C962C2B21D2B}" type="pres">
      <dgm:prSet presAssocID="{66D544B7-4F2E-4DE3-BC13-CA2B45553A89}" presName="hierRoot2" presStyleCnt="0">
        <dgm:presLayoutVars>
          <dgm:hierBranch val="init"/>
        </dgm:presLayoutVars>
      </dgm:prSet>
      <dgm:spPr/>
    </dgm:pt>
    <dgm:pt modelId="{65B5B513-AD8B-40E8-A561-D51CF53FBD3C}" type="pres">
      <dgm:prSet presAssocID="{66D544B7-4F2E-4DE3-BC13-CA2B45553A89}" presName="rootComposite" presStyleCnt="0"/>
      <dgm:spPr/>
    </dgm:pt>
    <dgm:pt modelId="{BCB43AA8-7864-44C0-8B20-FE30E9E9F4D8}" type="pres">
      <dgm:prSet presAssocID="{66D544B7-4F2E-4DE3-BC13-CA2B45553A8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146FD9-BC62-4899-9F14-003FDA90ED9C}" type="pres">
      <dgm:prSet presAssocID="{66D544B7-4F2E-4DE3-BC13-CA2B45553A89}" presName="rootConnector" presStyleLbl="node2" presStyleIdx="2" presStyleCnt="3"/>
      <dgm:spPr/>
      <dgm:t>
        <a:bodyPr/>
        <a:lstStyle/>
        <a:p>
          <a:endParaRPr lang="ru-RU"/>
        </a:p>
      </dgm:t>
    </dgm:pt>
    <dgm:pt modelId="{D5DF22D5-53E9-46B7-81BD-CC9378C0A0FA}" type="pres">
      <dgm:prSet presAssocID="{66D544B7-4F2E-4DE3-BC13-CA2B45553A89}" presName="hierChild4" presStyleCnt="0"/>
      <dgm:spPr/>
    </dgm:pt>
    <dgm:pt modelId="{23D5C597-B023-4E09-8B79-E00BFE5C79D7}" type="pres">
      <dgm:prSet presAssocID="{66D544B7-4F2E-4DE3-BC13-CA2B45553A89}" presName="hierChild5" presStyleCnt="0"/>
      <dgm:spPr/>
    </dgm:pt>
    <dgm:pt modelId="{F0861E85-FB4D-40F6-A086-31EE9923BCB7}" type="pres">
      <dgm:prSet presAssocID="{AF86629E-939B-4BDC-AB8B-D5C85CE1C5F8}" presName="hierChild3" presStyleCnt="0"/>
      <dgm:spPr/>
    </dgm:pt>
  </dgm:ptLst>
  <dgm:cxnLst>
    <dgm:cxn modelId="{F85FE888-4D7E-4C67-AFDB-A87C06073806}" srcId="{AF86629E-939B-4BDC-AB8B-D5C85CE1C5F8}" destId="{067EAFDF-D28B-4011-A9CB-A24D10A62B26}" srcOrd="1" destOrd="0" parTransId="{629910B4-C8A8-44EB-AF38-347263BE6251}" sibTransId="{89ECA69D-A5D1-435F-84E1-668C5DA86E27}"/>
    <dgm:cxn modelId="{9DC0BD13-3F65-439D-BCEC-6A57BC774ADD}" type="presOf" srcId="{8B245CBA-0F6A-4497-ADC9-8D42F04A2323}" destId="{84E2EDEE-6488-490B-A62C-97D265419F81}" srcOrd="0" destOrd="0" presId="urn:microsoft.com/office/officeart/2005/8/layout/orgChart1"/>
    <dgm:cxn modelId="{32B3C6C5-B983-48B2-BF14-F212E60804BA}" type="presOf" srcId="{AF86629E-939B-4BDC-AB8B-D5C85CE1C5F8}" destId="{AA9140B2-F818-48E1-8C9A-7CA15B23B24F}" srcOrd="1" destOrd="0" presId="urn:microsoft.com/office/officeart/2005/8/layout/orgChart1"/>
    <dgm:cxn modelId="{8CE63B60-E43C-4BBB-BA88-53B88E4BB04E}" type="presOf" srcId="{7A17F018-0B3B-4219-9D8E-6E1F38A7D974}" destId="{D0D31B23-49FC-48B1-A3DB-32313509D19F}" srcOrd="0" destOrd="0" presId="urn:microsoft.com/office/officeart/2005/8/layout/orgChart1"/>
    <dgm:cxn modelId="{B83D3BBA-691F-4DD4-914B-2963269BC3B6}" type="presOf" srcId="{8B245CBA-0F6A-4497-ADC9-8D42F04A2323}" destId="{8E34C20B-B4CF-44A3-B164-5E6ED54C9DB1}" srcOrd="1" destOrd="0" presId="urn:microsoft.com/office/officeart/2005/8/layout/orgChart1"/>
    <dgm:cxn modelId="{9E7C54DA-32D5-4F17-BFC0-8D8FD3AEA5C1}" type="presOf" srcId="{067EAFDF-D28B-4011-A9CB-A24D10A62B26}" destId="{6562A9EB-E4E1-459A-8FC7-2A6C5FF3F596}" srcOrd="0" destOrd="0" presId="urn:microsoft.com/office/officeart/2005/8/layout/orgChart1"/>
    <dgm:cxn modelId="{F02B0C0B-6BEE-456A-B6A7-3FFEBD53B328}" type="presOf" srcId="{067EAFDF-D28B-4011-A9CB-A24D10A62B26}" destId="{C4E34600-4528-43D5-B43C-E4F6EE4BEFEC}" srcOrd="1" destOrd="0" presId="urn:microsoft.com/office/officeart/2005/8/layout/orgChart1"/>
    <dgm:cxn modelId="{2B79C918-C7D4-4DAC-B79A-2DAD6EE60766}" srcId="{AF86629E-939B-4BDC-AB8B-D5C85CE1C5F8}" destId="{8B245CBA-0F6A-4497-ADC9-8D42F04A2323}" srcOrd="0" destOrd="0" parTransId="{7A17F018-0B3B-4219-9D8E-6E1F38A7D974}" sibTransId="{029388A8-1F59-4BF5-AD37-3C0ACB2BEA93}"/>
    <dgm:cxn modelId="{2F7014E6-9C26-4326-9BAB-2608FE728427}" type="presOf" srcId="{629910B4-C8A8-44EB-AF38-347263BE6251}" destId="{BC1B98EF-51E9-4F8F-A5F7-A18421BF4978}" srcOrd="0" destOrd="0" presId="urn:microsoft.com/office/officeart/2005/8/layout/orgChart1"/>
    <dgm:cxn modelId="{2A63C417-632A-4554-BCED-15EED1FBCFB1}" type="presOf" srcId="{8E58795D-B997-4E73-8E0A-458FBCC76FE0}" destId="{729A2360-F812-429F-AE76-1AC6591496A3}" srcOrd="0" destOrd="0" presId="urn:microsoft.com/office/officeart/2005/8/layout/orgChart1"/>
    <dgm:cxn modelId="{50DEB677-5A55-499A-934A-44FBD3220131}" type="presOf" srcId="{AF86629E-939B-4BDC-AB8B-D5C85CE1C5F8}" destId="{64B8E3BB-9C16-4BAD-ABC0-4D45FCDD6C81}" srcOrd="0" destOrd="0" presId="urn:microsoft.com/office/officeart/2005/8/layout/orgChart1"/>
    <dgm:cxn modelId="{02F82931-EE84-4ED5-84E3-4DA748DAB98C}" srcId="{AF86629E-939B-4BDC-AB8B-D5C85CE1C5F8}" destId="{66D544B7-4F2E-4DE3-BC13-CA2B45553A89}" srcOrd="2" destOrd="0" parTransId="{8E58795D-B997-4E73-8E0A-458FBCC76FE0}" sibTransId="{7CDE775C-1E9E-4886-8BDD-4C0F13636C57}"/>
    <dgm:cxn modelId="{732D74FD-F725-4D41-BA4F-72115ACAFF57}" type="presOf" srcId="{66D544B7-4F2E-4DE3-BC13-CA2B45553A89}" destId="{BCB43AA8-7864-44C0-8B20-FE30E9E9F4D8}" srcOrd="0" destOrd="0" presId="urn:microsoft.com/office/officeart/2005/8/layout/orgChart1"/>
    <dgm:cxn modelId="{352FB3DE-AE0D-4D92-A332-D72F840760CC}" type="presOf" srcId="{9A3FC995-8331-43DA-B681-EEED71F3BE2E}" destId="{DCDFBD70-B3CF-4475-8735-46E8C468488C}" srcOrd="0" destOrd="0" presId="urn:microsoft.com/office/officeart/2005/8/layout/orgChart1"/>
    <dgm:cxn modelId="{8B6AAD94-BA75-4E63-905A-176A01B45829}" type="presOf" srcId="{66D544B7-4F2E-4DE3-BC13-CA2B45553A89}" destId="{EA146FD9-BC62-4899-9F14-003FDA90ED9C}" srcOrd="1" destOrd="0" presId="urn:microsoft.com/office/officeart/2005/8/layout/orgChart1"/>
    <dgm:cxn modelId="{484FAA39-7824-455B-BD88-24B87A084D53}" srcId="{9A3FC995-8331-43DA-B681-EEED71F3BE2E}" destId="{AF86629E-939B-4BDC-AB8B-D5C85CE1C5F8}" srcOrd="0" destOrd="0" parTransId="{5C81C100-3DAC-479F-B771-A68CF10EE40E}" sibTransId="{A2A8D98B-5FA6-4344-ADC2-6FA3AC3C6227}"/>
    <dgm:cxn modelId="{131E3D12-3541-4276-B27E-2AEB54EF754F}" type="presParOf" srcId="{DCDFBD70-B3CF-4475-8735-46E8C468488C}" destId="{FA4E0CE2-98C8-49C8-91A9-B71B22D92ECE}" srcOrd="0" destOrd="0" presId="urn:microsoft.com/office/officeart/2005/8/layout/orgChart1"/>
    <dgm:cxn modelId="{EC466BCB-725A-40A8-8D52-978A9ACEE598}" type="presParOf" srcId="{FA4E0CE2-98C8-49C8-91A9-B71B22D92ECE}" destId="{6AA68DA3-1805-4B72-A136-7ADC84EC8A84}" srcOrd="0" destOrd="0" presId="urn:microsoft.com/office/officeart/2005/8/layout/orgChart1"/>
    <dgm:cxn modelId="{41F5310E-63F3-4739-B9E0-653D8DDBD242}" type="presParOf" srcId="{6AA68DA3-1805-4B72-A136-7ADC84EC8A84}" destId="{64B8E3BB-9C16-4BAD-ABC0-4D45FCDD6C81}" srcOrd="0" destOrd="0" presId="urn:microsoft.com/office/officeart/2005/8/layout/orgChart1"/>
    <dgm:cxn modelId="{353F1478-FA7C-48E8-A96D-A4C2643A258D}" type="presParOf" srcId="{6AA68DA3-1805-4B72-A136-7ADC84EC8A84}" destId="{AA9140B2-F818-48E1-8C9A-7CA15B23B24F}" srcOrd="1" destOrd="0" presId="urn:microsoft.com/office/officeart/2005/8/layout/orgChart1"/>
    <dgm:cxn modelId="{8CEDE530-F120-47BB-81BA-6CD8B2491A90}" type="presParOf" srcId="{FA4E0CE2-98C8-49C8-91A9-B71B22D92ECE}" destId="{58D6FA4A-150D-41E4-9061-DA32DC71B3D7}" srcOrd="1" destOrd="0" presId="urn:microsoft.com/office/officeart/2005/8/layout/orgChart1"/>
    <dgm:cxn modelId="{82BB5616-EF20-4064-AF88-C6EF005DDF26}" type="presParOf" srcId="{58D6FA4A-150D-41E4-9061-DA32DC71B3D7}" destId="{D0D31B23-49FC-48B1-A3DB-32313509D19F}" srcOrd="0" destOrd="0" presId="urn:microsoft.com/office/officeart/2005/8/layout/orgChart1"/>
    <dgm:cxn modelId="{B1D82B96-822E-44B4-92DC-DC6911C58A0C}" type="presParOf" srcId="{58D6FA4A-150D-41E4-9061-DA32DC71B3D7}" destId="{2DF116CE-2B6B-44CA-BB30-3E18091BFE47}" srcOrd="1" destOrd="0" presId="urn:microsoft.com/office/officeart/2005/8/layout/orgChart1"/>
    <dgm:cxn modelId="{5F5621FB-E255-4AA1-907A-B93DB1C34A61}" type="presParOf" srcId="{2DF116CE-2B6B-44CA-BB30-3E18091BFE47}" destId="{D7C300C4-EAF3-4F77-9546-9197E363D293}" srcOrd="0" destOrd="0" presId="urn:microsoft.com/office/officeart/2005/8/layout/orgChart1"/>
    <dgm:cxn modelId="{38F84DB8-05A4-4C17-AB9D-5FF0C35B9354}" type="presParOf" srcId="{D7C300C4-EAF3-4F77-9546-9197E363D293}" destId="{84E2EDEE-6488-490B-A62C-97D265419F81}" srcOrd="0" destOrd="0" presId="urn:microsoft.com/office/officeart/2005/8/layout/orgChart1"/>
    <dgm:cxn modelId="{18FABC20-ED49-462A-A857-C3A258F67CFE}" type="presParOf" srcId="{D7C300C4-EAF3-4F77-9546-9197E363D293}" destId="{8E34C20B-B4CF-44A3-B164-5E6ED54C9DB1}" srcOrd="1" destOrd="0" presId="urn:microsoft.com/office/officeart/2005/8/layout/orgChart1"/>
    <dgm:cxn modelId="{A23C3563-35C6-40F0-AD16-8EB438876953}" type="presParOf" srcId="{2DF116CE-2B6B-44CA-BB30-3E18091BFE47}" destId="{B122FFE4-6367-46E3-B275-012FF87D6F9C}" srcOrd="1" destOrd="0" presId="urn:microsoft.com/office/officeart/2005/8/layout/orgChart1"/>
    <dgm:cxn modelId="{D1211A9A-39A4-49DE-ADFE-4C8311CB4E04}" type="presParOf" srcId="{2DF116CE-2B6B-44CA-BB30-3E18091BFE47}" destId="{BD8C578F-4D8C-4741-B2BC-39B6702E4C56}" srcOrd="2" destOrd="0" presId="urn:microsoft.com/office/officeart/2005/8/layout/orgChart1"/>
    <dgm:cxn modelId="{74A8756D-0A54-4132-8615-756830426F99}" type="presParOf" srcId="{58D6FA4A-150D-41E4-9061-DA32DC71B3D7}" destId="{BC1B98EF-51E9-4F8F-A5F7-A18421BF4978}" srcOrd="2" destOrd="0" presId="urn:microsoft.com/office/officeart/2005/8/layout/orgChart1"/>
    <dgm:cxn modelId="{813D5124-DF12-40DA-89B4-CDCB62397B6A}" type="presParOf" srcId="{58D6FA4A-150D-41E4-9061-DA32DC71B3D7}" destId="{DAB9E1BF-D3CD-4732-8E06-DDCA8A0488CD}" srcOrd="3" destOrd="0" presId="urn:microsoft.com/office/officeart/2005/8/layout/orgChart1"/>
    <dgm:cxn modelId="{650A2FFE-BE25-4868-B721-801E50269CF6}" type="presParOf" srcId="{DAB9E1BF-D3CD-4732-8E06-DDCA8A0488CD}" destId="{D7C5D026-817E-4683-991C-3EEE64F3347D}" srcOrd="0" destOrd="0" presId="urn:microsoft.com/office/officeart/2005/8/layout/orgChart1"/>
    <dgm:cxn modelId="{EA9AA1C4-8A85-4E44-BDD8-41BE8EA4550B}" type="presParOf" srcId="{D7C5D026-817E-4683-991C-3EEE64F3347D}" destId="{6562A9EB-E4E1-459A-8FC7-2A6C5FF3F596}" srcOrd="0" destOrd="0" presId="urn:microsoft.com/office/officeart/2005/8/layout/orgChart1"/>
    <dgm:cxn modelId="{B439AFA7-643F-4947-B173-96357FF88018}" type="presParOf" srcId="{D7C5D026-817E-4683-991C-3EEE64F3347D}" destId="{C4E34600-4528-43D5-B43C-E4F6EE4BEFEC}" srcOrd="1" destOrd="0" presId="urn:microsoft.com/office/officeart/2005/8/layout/orgChart1"/>
    <dgm:cxn modelId="{26188E46-5BCC-4EC8-A7C5-93FE69705099}" type="presParOf" srcId="{DAB9E1BF-D3CD-4732-8E06-DDCA8A0488CD}" destId="{8984CAA7-EAA0-447E-8B3D-D48680888D13}" srcOrd="1" destOrd="0" presId="urn:microsoft.com/office/officeart/2005/8/layout/orgChart1"/>
    <dgm:cxn modelId="{3D2673D5-2A8F-40BD-85CF-5994F1C0E121}" type="presParOf" srcId="{DAB9E1BF-D3CD-4732-8E06-DDCA8A0488CD}" destId="{E1EA4F59-EC4F-4397-A387-471112495E9E}" srcOrd="2" destOrd="0" presId="urn:microsoft.com/office/officeart/2005/8/layout/orgChart1"/>
    <dgm:cxn modelId="{12A91F10-1370-4809-8460-5694F063D8DA}" type="presParOf" srcId="{58D6FA4A-150D-41E4-9061-DA32DC71B3D7}" destId="{729A2360-F812-429F-AE76-1AC6591496A3}" srcOrd="4" destOrd="0" presId="urn:microsoft.com/office/officeart/2005/8/layout/orgChart1"/>
    <dgm:cxn modelId="{3A70C44E-A5B6-4881-A36A-0FA739FEA278}" type="presParOf" srcId="{58D6FA4A-150D-41E4-9061-DA32DC71B3D7}" destId="{C9C78B60-5B3B-4F50-8547-C962C2B21D2B}" srcOrd="5" destOrd="0" presId="urn:microsoft.com/office/officeart/2005/8/layout/orgChart1"/>
    <dgm:cxn modelId="{12461492-CE2E-4872-ABA2-D4AFD582771C}" type="presParOf" srcId="{C9C78B60-5B3B-4F50-8547-C962C2B21D2B}" destId="{65B5B513-AD8B-40E8-A561-D51CF53FBD3C}" srcOrd="0" destOrd="0" presId="urn:microsoft.com/office/officeart/2005/8/layout/orgChart1"/>
    <dgm:cxn modelId="{1838C380-3A3C-4A32-A984-D8FAABC38139}" type="presParOf" srcId="{65B5B513-AD8B-40E8-A561-D51CF53FBD3C}" destId="{BCB43AA8-7864-44C0-8B20-FE30E9E9F4D8}" srcOrd="0" destOrd="0" presId="urn:microsoft.com/office/officeart/2005/8/layout/orgChart1"/>
    <dgm:cxn modelId="{0252A6B6-179E-4361-BFD6-E430C8D0B55B}" type="presParOf" srcId="{65B5B513-AD8B-40E8-A561-D51CF53FBD3C}" destId="{EA146FD9-BC62-4899-9F14-003FDA90ED9C}" srcOrd="1" destOrd="0" presId="urn:microsoft.com/office/officeart/2005/8/layout/orgChart1"/>
    <dgm:cxn modelId="{91FAB678-90C7-4759-9553-509DB1A78398}" type="presParOf" srcId="{C9C78B60-5B3B-4F50-8547-C962C2B21D2B}" destId="{D5DF22D5-53E9-46B7-81BD-CC9378C0A0FA}" srcOrd="1" destOrd="0" presId="urn:microsoft.com/office/officeart/2005/8/layout/orgChart1"/>
    <dgm:cxn modelId="{E22ED6CB-70B1-4380-8416-D829A1E4D17B}" type="presParOf" srcId="{C9C78B60-5B3B-4F50-8547-C962C2B21D2B}" destId="{23D5C597-B023-4E09-8B79-E00BFE5C79D7}" srcOrd="2" destOrd="0" presId="urn:microsoft.com/office/officeart/2005/8/layout/orgChart1"/>
    <dgm:cxn modelId="{84753189-AFC3-420F-9B4F-0523E350BA42}" type="presParOf" srcId="{FA4E0CE2-98C8-49C8-91A9-B71B22D92ECE}" destId="{F0861E85-FB4D-40F6-A086-31EE9923BC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15FA0D-85BA-480F-8EA3-2AC08C23454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B7C9AB-EBC1-4C8C-BFB3-A57E3E918DB6}">
      <dgm:prSet phldrT="[Текст]"/>
      <dgm:spPr/>
      <dgm:t>
        <a:bodyPr/>
        <a:lstStyle/>
        <a:p>
          <a:r>
            <a:rPr lang="ru-RU" dirty="0" smtClean="0"/>
            <a:t>Узор</a:t>
          </a:r>
          <a:endParaRPr lang="ru-RU" dirty="0"/>
        </a:p>
      </dgm:t>
    </dgm:pt>
    <dgm:pt modelId="{063BBE9C-6A16-4A18-8040-9AE20033CB58}" type="parTrans" cxnId="{4AFDA8EB-FF91-4442-9BE8-2DBEDE84F0D3}">
      <dgm:prSet/>
      <dgm:spPr/>
      <dgm:t>
        <a:bodyPr/>
        <a:lstStyle/>
        <a:p>
          <a:endParaRPr lang="ru-RU"/>
        </a:p>
      </dgm:t>
    </dgm:pt>
    <dgm:pt modelId="{385E734D-BB7D-4EE3-95A3-A5BF4A90E752}" type="sibTrans" cxnId="{4AFDA8EB-FF91-4442-9BE8-2DBEDE84F0D3}">
      <dgm:prSet/>
      <dgm:spPr/>
      <dgm:t>
        <a:bodyPr/>
        <a:lstStyle/>
        <a:p>
          <a:endParaRPr lang="ru-RU"/>
        </a:p>
      </dgm:t>
    </dgm:pt>
    <dgm:pt modelId="{1AE6C731-D726-4431-B68D-BBA67497A7F8}">
      <dgm:prSet phldrT="[Текст]"/>
      <dgm:spPr/>
      <dgm:t>
        <a:bodyPr/>
        <a:lstStyle/>
        <a:p>
          <a:r>
            <a:rPr lang="ru-RU" dirty="0" smtClean="0"/>
            <a:t>Выполненный столбиками с </a:t>
          </a:r>
          <a:r>
            <a:rPr lang="ru-RU" dirty="0" err="1" smtClean="0"/>
            <a:t>накидом</a:t>
          </a:r>
          <a:endParaRPr lang="ru-RU" dirty="0"/>
        </a:p>
      </dgm:t>
    </dgm:pt>
    <dgm:pt modelId="{A30EAAAF-8DB7-4597-9FB4-D3E76AF5F0CD}" type="parTrans" cxnId="{6933BCDC-1FC4-4799-B063-CDAEF2580963}">
      <dgm:prSet/>
      <dgm:spPr/>
      <dgm:t>
        <a:bodyPr/>
        <a:lstStyle/>
        <a:p>
          <a:endParaRPr lang="ru-RU"/>
        </a:p>
      </dgm:t>
    </dgm:pt>
    <dgm:pt modelId="{3324C3D7-C495-41E0-A456-FF1324693323}" type="sibTrans" cxnId="{6933BCDC-1FC4-4799-B063-CDAEF2580963}">
      <dgm:prSet/>
      <dgm:spPr/>
      <dgm:t>
        <a:bodyPr/>
        <a:lstStyle/>
        <a:p>
          <a:endParaRPr lang="ru-RU"/>
        </a:p>
      </dgm:t>
    </dgm:pt>
    <dgm:pt modelId="{AD5AA10F-8C21-4517-9BCF-83FDA1EB2158}">
      <dgm:prSet phldrT="[Текст]"/>
      <dgm:spPr/>
      <dgm:t>
        <a:bodyPr/>
        <a:lstStyle/>
        <a:p>
          <a:r>
            <a:rPr lang="ru-RU" dirty="0" smtClean="0"/>
            <a:t>Выполненный столбиками с </a:t>
          </a:r>
          <a:r>
            <a:rPr lang="ru-RU" dirty="0" err="1" smtClean="0"/>
            <a:t>накидом</a:t>
          </a:r>
          <a:endParaRPr lang="ru-RU" dirty="0"/>
        </a:p>
      </dgm:t>
    </dgm:pt>
    <dgm:pt modelId="{A40D3C63-0370-4382-BADC-24AED9458733}" type="parTrans" cxnId="{14258A99-1FF8-4941-A395-4DA397B15C55}">
      <dgm:prSet/>
      <dgm:spPr/>
      <dgm:t>
        <a:bodyPr/>
        <a:lstStyle/>
        <a:p>
          <a:endParaRPr lang="ru-RU"/>
        </a:p>
      </dgm:t>
    </dgm:pt>
    <dgm:pt modelId="{532C3B52-56EF-4BAA-8AC6-B0D55B6BA6F7}" type="sibTrans" cxnId="{14258A99-1FF8-4941-A395-4DA397B15C55}">
      <dgm:prSet/>
      <dgm:spPr/>
      <dgm:t>
        <a:bodyPr/>
        <a:lstStyle/>
        <a:p>
          <a:endParaRPr lang="ru-RU"/>
        </a:p>
      </dgm:t>
    </dgm:pt>
    <dgm:pt modelId="{EDCA2E72-E2B9-42AA-ADCC-09FE82BDFC90}">
      <dgm:prSet phldrT="[Текст]"/>
      <dgm:spPr/>
      <dgm:t>
        <a:bodyPr/>
        <a:lstStyle/>
        <a:p>
          <a:r>
            <a:rPr lang="ru-RU" dirty="0" smtClean="0"/>
            <a:t>Выполненный </a:t>
          </a:r>
          <a:r>
            <a:rPr lang="ru-RU" dirty="0" err="1" smtClean="0"/>
            <a:t>полустолбиками</a:t>
          </a:r>
          <a:endParaRPr lang="ru-RU" dirty="0"/>
        </a:p>
      </dgm:t>
    </dgm:pt>
    <dgm:pt modelId="{83DE2883-C9D3-48EC-9673-84C35306FF62}" type="parTrans" cxnId="{472BD2FE-3C58-4911-9DFC-6E185CB2D1DD}">
      <dgm:prSet/>
      <dgm:spPr/>
      <dgm:t>
        <a:bodyPr/>
        <a:lstStyle/>
        <a:p>
          <a:endParaRPr lang="ru-RU"/>
        </a:p>
      </dgm:t>
    </dgm:pt>
    <dgm:pt modelId="{96862324-7644-456F-8E62-5CA5359B2C4A}" type="sibTrans" cxnId="{472BD2FE-3C58-4911-9DFC-6E185CB2D1DD}">
      <dgm:prSet/>
      <dgm:spPr/>
      <dgm:t>
        <a:bodyPr/>
        <a:lstStyle/>
        <a:p>
          <a:endParaRPr lang="ru-RU"/>
        </a:p>
      </dgm:t>
    </dgm:pt>
    <dgm:pt modelId="{4E9DC336-C13D-4465-82CE-344BB03F7529}" type="pres">
      <dgm:prSet presAssocID="{F415FA0D-85BA-480F-8EA3-2AC08C2345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1920DA-7F45-4331-8942-79B4FB0F64F8}" type="pres">
      <dgm:prSet presAssocID="{BCB7C9AB-EBC1-4C8C-BFB3-A57E3E918DB6}" presName="hierRoot1" presStyleCnt="0">
        <dgm:presLayoutVars>
          <dgm:hierBranch val="init"/>
        </dgm:presLayoutVars>
      </dgm:prSet>
      <dgm:spPr/>
    </dgm:pt>
    <dgm:pt modelId="{83DBE456-C46C-484A-926F-404B4404C7EF}" type="pres">
      <dgm:prSet presAssocID="{BCB7C9AB-EBC1-4C8C-BFB3-A57E3E918DB6}" presName="rootComposite1" presStyleCnt="0"/>
      <dgm:spPr/>
    </dgm:pt>
    <dgm:pt modelId="{ED8F01AF-8EAF-41CE-9581-9429E3DC8550}" type="pres">
      <dgm:prSet presAssocID="{BCB7C9AB-EBC1-4C8C-BFB3-A57E3E918DB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2D105D-24A2-4430-BAEC-A99C4FBEE0DA}" type="pres">
      <dgm:prSet presAssocID="{BCB7C9AB-EBC1-4C8C-BFB3-A57E3E918DB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2A7FBA3-4B47-4A52-87AE-197F35B0095D}" type="pres">
      <dgm:prSet presAssocID="{BCB7C9AB-EBC1-4C8C-BFB3-A57E3E918DB6}" presName="hierChild2" presStyleCnt="0"/>
      <dgm:spPr/>
    </dgm:pt>
    <dgm:pt modelId="{387E45B4-CDBF-46DE-99B8-D4835599913E}" type="pres">
      <dgm:prSet presAssocID="{A30EAAAF-8DB7-4597-9FB4-D3E76AF5F0C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D348C69-061C-44EC-9B47-FC0844D157E0}" type="pres">
      <dgm:prSet presAssocID="{1AE6C731-D726-4431-B68D-BBA67497A7F8}" presName="hierRoot2" presStyleCnt="0">
        <dgm:presLayoutVars>
          <dgm:hierBranch val="init"/>
        </dgm:presLayoutVars>
      </dgm:prSet>
      <dgm:spPr/>
    </dgm:pt>
    <dgm:pt modelId="{6367CCDF-F8D8-4ED2-A76B-96811F5FD7CD}" type="pres">
      <dgm:prSet presAssocID="{1AE6C731-D726-4431-B68D-BBA67497A7F8}" presName="rootComposite" presStyleCnt="0"/>
      <dgm:spPr/>
    </dgm:pt>
    <dgm:pt modelId="{95FE27E0-B442-4663-86C9-C245390F8079}" type="pres">
      <dgm:prSet presAssocID="{1AE6C731-D726-4431-B68D-BBA67497A7F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73796B-0F9B-4447-86BE-91F72D256DE6}" type="pres">
      <dgm:prSet presAssocID="{1AE6C731-D726-4431-B68D-BBA67497A7F8}" presName="rootConnector" presStyleLbl="node2" presStyleIdx="0" presStyleCnt="3"/>
      <dgm:spPr/>
      <dgm:t>
        <a:bodyPr/>
        <a:lstStyle/>
        <a:p>
          <a:endParaRPr lang="ru-RU"/>
        </a:p>
      </dgm:t>
    </dgm:pt>
    <dgm:pt modelId="{F6CB1D75-86CA-4D7D-B489-063391727BE3}" type="pres">
      <dgm:prSet presAssocID="{1AE6C731-D726-4431-B68D-BBA67497A7F8}" presName="hierChild4" presStyleCnt="0"/>
      <dgm:spPr/>
    </dgm:pt>
    <dgm:pt modelId="{FCBB35B4-473F-47FA-A4E7-13D819840970}" type="pres">
      <dgm:prSet presAssocID="{1AE6C731-D726-4431-B68D-BBA67497A7F8}" presName="hierChild5" presStyleCnt="0"/>
      <dgm:spPr/>
    </dgm:pt>
    <dgm:pt modelId="{75F41D88-FC78-4CBA-A056-4C315C72EC0D}" type="pres">
      <dgm:prSet presAssocID="{A40D3C63-0370-4382-BADC-24AED945873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78FD3A1-9DE0-4107-9AD1-CFF3C1971C49}" type="pres">
      <dgm:prSet presAssocID="{AD5AA10F-8C21-4517-9BCF-83FDA1EB2158}" presName="hierRoot2" presStyleCnt="0">
        <dgm:presLayoutVars>
          <dgm:hierBranch val="init"/>
        </dgm:presLayoutVars>
      </dgm:prSet>
      <dgm:spPr/>
    </dgm:pt>
    <dgm:pt modelId="{A617977E-9665-4446-8E8B-6D345ABB1FF4}" type="pres">
      <dgm:prSet presAssocID="{AD5AA10F-8C21-4517-9BCF-83FDA1EB2158}" presName="rootComposite" presStyleCnt="0"/>
      <dgm:spPr/>
    </dgm:pt>
    <dgm:pt modelId="{A0E31E8D-9BC5-4EFF-AF61-B961EE4B6E52}" type="pres">
      <dgm:prSet presAssocID="{AD5AA10F-8C21-4517-9BCF-83FDA1EB215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CB9C35-C2EE-4F4A-9EE4-05830D5D7CB4}" type="pres">
      <dgm:prSet presAssocID="{AD5AA10F-8C21-4517-9BCF-83FDA1EB2158}" presName="rootConnector" presStyleLbl="node2" presStyleIdx="1" presStyleCnt="3"/>
      <dgm:spPr/>
      <dgm:t>
        <a:bodyPr/>
        <a:lstStyle/>
        <a:p>
          <a:endParaRPr lang="ru-RU"/>
        </a:p>
      </dgm:t>
    </dgm:pt>
    <dgm:pt modelId="{7C7857E2-D354-4F3B-8F4E-C648751B9365}" type="pres">
      <dgm:prSet presAssocID="{AD5AA10F-8C21-4517-9BCF-83FDA1EB2158}" presName="hierChild4" presStyleCnt="0"/>
      <dgm:spPr/>
    </dgm:pt>
    <dgm:pt modelId="{9384E25E-28F3-4855-BF35-3C3B5A949A35}" type="pres">
      <dgm:prSet presAssocID="{AD5AA10F-8C21-4517-9BCF-83FDA1EB2158}" presName="hierChild5" presStyleCnt="0"/>
      <dgm:spPr/>
    </dgm:pt>
    <dgm:pt modelId="{83F9703E-E631-4C45-A564-121FD14E19DC}" type="pres">
      <dgm:prSet presAssocID="{83DE2883-C9D3-48EC-9673-84C35306FF6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5901D79-0305-4E5E-A9E0-3EE4E18CA73D}" type="pres">
      <dgm:prSet presAssocID="{EDCA2E72-E2B9-42AA-ADCC-09FE82BDFC90}" presName="hierRoot2" presStyleCnt="0">
        <dgm:presLayoutVars>
          <dgm:hierBranch val="init"/>
        </dgm:presLayoutVars>
      </dgm:prSet>
      <dgm:spPr/>
    </dgm:pt>
    <dgm:pt modelId="{5671D353-6892-40CE-BE08-4C4ACAD65F98}" type="pres">
      <dgm:prSet presAssocID="{EDCA2E72-E2B9-42AA-ADCC-09FE82BDFC90}" presName="rootComposite" presStyleCnt="0"/>
      <dgm:spPr/>
    </dgm:pt>
    <dgm:pt modelId="{0B399A04-0BDB-42F8-B10F-C2DA75F3EE38}" type="pres">
      <dgm:prSet presAssocID="{EDCA2E72-E2B9-42AA-ADCC-09FE82BDFC9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54EC70-01F6-47C6-81E4-00225DB63339}" type="pres">
      <dgm:prSet presAssocID="{EDCA2E72-E2B9-42AA-ADCC-09FE82BDFC90}" presName="rootConnector" presStyleLbl="node2" presStyleIdx="2" presStyleCnt="3"/>
      <dgm:spPr/>
      <dgm:t>
        <a:bodyPr/>
        <a:lstStyle/>
        <a:p>
          <a:endParaRPr lang="ru-RU"/>
        </a:p>
      </dgm:t>
    </dgm:pt>
    <dgm:pt modelId="{78F0EB56-0DB0-45A8-AC18-11464A508B9F}" type="pres">
      <dgm:prSet presAssocID="{EDCA2E72-E2B9-42AA-ADCC-09FE82BDFC90}" presName="hierChild4" presStyleCnt="0"/>
      <dgm:spPr/>
    </dgm:pt>
    <dgm:pt modelId="{B53BFA94-272C-480A-9719-75DABEDE4164}" type="pres">
      <dgm:prSet presAssocID="{EDCA2E72-E2B9-42AA-ADCC-09FE82BDFC90}" presName="hierChild5" presStyleCnt="0"/>
      <dgm:spPr/>
    </dgm:pt>
    <dgm:pt modelId="{98ED4F0E-B92C-492D-A4C4-40B3DB3E9B5B}" type="pres">
      <dgm:prSet presAssocID="{BCB7C9AB-EBC1-4C8C-BFB3-A57E3E918DB6}" presName="hierChild3" presStyleCnt="0"/>
      <dgm:spPr/>
    </dgm:pt>
  </dgm:ptLst>
  <dgm:cxnLst>
    <dgm:cxn modelId="{BBD581DE-D38B-4111-B5EF-48E74566CBC3}" type="presOf" srcId="{83DE2883-C9D3-48EC-9673-84C35306FF62}" destId="{83F9703E-E631-4C45-A564-121FD14E19DC}" srcOrd="0" destOrd="0" presId="urn:microsoft.com/office/officeart/2005/8/layout/orgChart1"/>
    <dgm:cxn modelId="{4D79F068-D84C-41FD-8CFD-CD1B9947B962}" type="presOf" srcId="{BCB7C9AB-EBC1-4C8C-BFB3-A57E3E918DB6}" destId="{3E2D105D-24A2-4430-BAEC-A99C4FBEE0DA}" srcOrd="1" destOrd="0" presId="urn:microsoft.com/office/officeart/2005/8/layout/orgChart1"/>
    <dgm:cxn modelId="{6C6B6DEB-C2CE-479F-9840-DF9C4720555D}" type="presOf" srcId="{1AE6C731-D726-4431-B68D-BBA67497A7F8}" destId="{95FE27E0-B442-4663-86C9-C245390F8079}" srcOrd="0" destOrd="0" presId="urn:microsoft.com/office/officeart/2005/8/layout/orgChart1"/>
    <dgm:cxn modelId="{C51569FC-AB21-484D-B2D0-F1E9D3C544FA}" type="presOf" srcId="{AD5AA10F-8C21-4517-9BCF-83FDA1EB2158}" destId="{82CB9C35-C2EE-4F4A-9EE4-05830D5D7CB4}" srcOrd="1" destOrd="0" presId="urn:microsoft.com/office/officeart/2005/8/layout/orgChart1"/>
    <dgm:cxn modelId="{B621CD1B-22B3-49AE-BF05-ABE96B573865}" type="presOf" srcId="{AD5AA10F-8C21-4517-9BCF-83FDA1EB2158}" destId="{A0E31E8D-9BC5-4EFF-AF61-B961EE4B6E52}" srcOrd="0" destOrd="0" presId="urn:microsoft.com/office/officeart/2005/8/layout/orgChart1"/>
    <dgm:cxn modelId="{99F40209-6931-4827-A981-88AC95E13FDD}" type="presOf" srcId="{EDCA2E72-E2B9-42AA-ADCC-09FE82BDFC90}" destId="{8F54EC70-01F6-47C6-81E4-00225DB63339}" srcOrd="1" destOrd="0" presId="urn:microsoft.com/office/officeart/2005/8/layout/orgChart1"/>
    <dgm:cxn modelId="{4AFDA8EB-FF91-4442-9BE8-2DBEDE84F0D3}" srcId="{F415FA0D-85BA-480F-8EA3-2AC08C234547}" destId="{BCB7C9AB-EBC1-4C8C-BFB3-A57E3E918DB6}" srcOrd="0" destOrd="0" parTransId="{063BBE9C-6A16-4A18-8040-9AE20033CB58}" sibTransId="{385E734D-BB7D-4EE3-95A3-A5BF4A90E752}"/>
    <dgm:cxn modelId="{6933BCDC-1FC4-4799-B063-CDAEF2580963}" srcId="{BCB7C9AB-EBC1-4C8C-BFB3-A57E3E918DB6}" destId="{1AE6C731-D726-4431-B68D-BBA67497A7F8}" srcOrd="0" destOrd="0" parTransId="{A30EAAAF-8DB7-4597-9FB4-D3E76AF5F0CD}" sibTransId="{3324C3D7-C495-41E0-A456-FF1324693323}"/>
    <dgm:cxn modelId="{76C17251-AC8E-46A3-BD75-370B31B50295}" type="presOf" srcId="{F415FA0D-85BA-480F-8EA3-2AC08C234547}" destId="{4E9DC336-C13D-4465-82CE-344BB03F7529}" srcOrd="0" destOrd="0" presId="urn:microsoft.com/office/officeart/2005/8/layout/orgChart1"/>
    <dgm:cxn modelId="{D0E6D8D7-3F04-4BD6-A6E7-B317236C2CBD}" type="presOf" srcId="{A40D3C63-0370-4382-BADC-24AED9458733}" destId="{75F41D88-FC78-4CBA-A056-4C315C72EC0D}" srcOrd="0" destOrd="0" presId="urn:microsoft.com/office/officeart/2005/8/layout/orgChart1"/>
    <dgm:cxn modelId="{A40598CF-68D5-413A-9A0E-7D9D3FAE533C}" type="presOf" srcId="{A30EAAAF-8DB7-4597-9FB4-D3E76AF5F0CD}" destId="{387E45B4-CDBF-46DE-99B8-D4835599913E}" srcOrd="0" destOrd="0" presId="urn:microsoft.com/office/officeart/2005/8/layout/orgChart1"/>
    <dgm:cxn modelId="{A71D1E16-B421-4E00-AAB3-A4236C1E3D4F}" type="presOf" srcId="{1AE6C731-D726-4431-B68D-BBA67497A7F8}" destId="{2E73796B-0F9B-4447-86BE-91F72D256DE6}" srcOrd="1" destOrd="0" presId="urn:microsoft.com/office/officeart/2005/8/layout/orgChart1"/>
    <dgm:cxn modelId="{14258A99-1FF8-4941-A395-4DA397B15C55}" srcId="{BCB7C9AB-EBC1-4C8C-BFB3-A57E3E918DB6}" destId="{AD5AA10F-8C21-4517-9BCF-83FDA1EB2158}" srcOrd="1" destOrd="0" parTransId="{A40D3C63-0370-4382-BADC-24AED9458733}" sibTransId="{532C3B52-56EF-4BAA-8AC6-B0D55B6BA6F7}"/>
    <dgm:cxn modelId="{472BD2FE-3C58-4911-9DFC-6E185CB2D1DD}" srcId="{BCB7C9AB-EBC1-4C8C-BFB3-A57E3E918DB6}" destId="{EDCA2E72-E2B9-42AA-ADCC-09FE82BDFC90}" srcOrd="2" destOrd="0" parTransId="{83DE2883-C9D3-48EC-9673-84C35306FF62}" sibTransId="{96862324-7644-456F-8E62-5CA5359B2C4A}"/>
    <dgm:cxn modelId="{3C0C2EB3-4C35-451C-9A2A-D9DE83FA9050}" type="presOf" srcId="{EDCA2E72-E2B9-42AA-ADCC-09FE82BDFC90}" destId="{0B399A04-0BDB-42F8-B10F-C2DA75F3EE38}" srcOrd="0" destOrd="0" presId="urn:microsoft.com/office/officeart/2005/8/layout/orgChart1"/>
    <dgm:cxn modelId="{34F84476-2B9D-4E5E-A99B-5606E2B6A251}" type="presOf" srcId="{BCB7C9AB-EBC1-4C8C-BFB3-A57E3E918DB6}" destId="{ED8F01AF-8EAF-41CE-9581-9429E3DC8550}" srcOrd="0" destOrd="0" presId="urn:microsoft.com/office/officeart/2005/8/layout/orgChart1"/>
    <dgm:cxn modelId="{67965557-65BE-48E2-86B9-329C07DB428F}" type="presParOf" srcId="{4E9DC336-C13D-4465-82CE-344BB03F7529}" destId="{CB1920DA-7F45-4331-8942-79B4FB0F64F8}" srcOrd="0" destOrd="0" presId="urn:microsoft.com/office/officeart/2005/8/layout/orgChart1"/>
    <dgm:cxn modelId="{99EBC285-1EB9-4975-99A9-70C809608A08}" type="presParOf" srcId="{CB1920DA-7F45-4331-8942-79B4FB0F64F8}" destId="{83DBE456-C46C-484A-926F-404B4404C7EF}" srcOrd="0" destOrd="0" presId="urn:microsoft.com/office/officeart/2005/8/layout/orgChart1"/>
    <dgm:cxn modelId="{8B28A87D-2BB9-4EB4-B884-D37717C860BC}" type="presParOf" srcId="{83DBE456-C46C-484A-926F-404B4404C7EF}" destId="{ED8F01AF-8EAF-41CE-9581-9429E3DC8550}" srcOrd="0" destOrd="0" presId="urn:microsoft.com/office/officeart/2005/8/layout/orgChart1"/>
    <dgm:cxn modelId="{2789B28E-C7D0-4D7F-B78A-8E2A3AF632EA}" type="presParOf" srcId="{83DBE456-C46C-484A-926F-404B4404C7EF}" destId="{3E2D105D-24A2-4430-BAEC-A99C4FBEE0DA}" srcOrd="1" destOrd="0" presId="urn:microsoft.com/office/officeart/2005/8/layout/orgChart1"/>
    <dgm:cxn modelId="{E9211693-CF86-43C3-B03B-98864E6F6651}" type="presParOf" srcId="{CB1920DA-7F45-4331-8942-79B4FB0F64F8}" destId="{72A7FBA3-4B47-4A52-87AE-197F35B0095D}" srcOrd="1" destOrd="0" presId="urn:microsoft.com/office/officeart/2005/8/layout/orgChart1"/>
    <dgm:cxn modelId="{AC71F341-9154-4BDF-9176-8B34DB44247D}" type="presParOf" srcId="{72A7FBA3-4B47-4A52-87AE-197F35B0095D}" destId="{387E45B4-CDBF-46DE-99B8-D4835599913E}" srcOrd="0" destOrd="0" presId="urn:microsoft.com/office/officeart/2005/8/layout/orgChart1"/>
    <dgm:cxn modelId="{B9E6571E-4D3B-4B75-978C-8701C123EA42}" type="presParOf" srcId="{72A7FBA3-4B47-4A52-87AE-197F35B0095D}" destId="{6D348C69-061C-44EC-9B47-FC0844D157E0}" srcOrd="1" destOrd="0" presId="urn:microsoft.com/office/officeart/2005/8/layout/orgChart1"/>
    <dgm:cxn modelId="{09FEAF81-D052-4BCD-A31A-4CCAAE66EBD7}" type="presParOf" srcId="{6D348C69-061C-44EC-9B47-FC0844D157E0}" destId="{6367CCDF-F8D8-4ED2-A76B-96811F5FD7CD}" srcOrd="0" destOrd="0" presId="urn:microsoft.com/office/officeart/2005/8/layout/orgChart1"/>
    <dgm:cxn modelId="{B4EA2305-283A-43E1-A2F3-717EAAF96353}" type="presParOf" srcId="{6367CCDF-F8D8-4ED2-A76B-96811F5FD7CD}" destId="{95FE27E0-B442-4663-86C9-C245390F8079}" srcOrd="0" destOrd="0" presId="urn:microsoft.com/office/officeart/2005/8/layout/orgChart1"/>
    <dgm:cxn modelId="{23D5B536-C853-4414-A54B-AC320994B032}" type="presParOf" srcId="{6367CCDF-F8D8-4ED2-A76B-96811F5FD7CD}" destId="{2E73796B-0F9B-4447-86BE-91F72D256DE6}" srcOrd="1" destOrd="0" presId="urn:microsoft.com/office/officeart/2005/8/layout/orgChart1"/>
    <dgm:cxn modelId="{6CC82F61-F0FE-498A-A5E7-3586B237BCB5}" type="presParOf" srcId="{6D348C69-061C-44EC-9B47-FC0844D157E0}" destId="{F6CB1D75-86CA-4D7D-B489-063391727BE3}" srcOrd="1" destOrd="0" presId="urn:microsoft.com/office/officeart/2005/8/layout/orgChart1"/>
    <dgm:cxn modelId="{3CF6D554-F9B9-425E-A853-3D2C3387433E}" type="presParOf" srcId="{6D348C69-061C-44EC-9B47-FC0844D157E0}" destId="{FCBB35B4-473F-47FA-A4E7-13D819840970}" srcOrd="2" destOrd="0" presId="urn:microsoft.com/office/officeart/2005/8/layout/orgChart1"/>
    <dgm:cxn modelId="{055A4299-9685-4EBA-9E2E-126CC4C1D9E8}" type="presParOf" srcId="{72A7FBA3-4B47-4A52-87AE-197F35B0095D}" destId="{75F41D88-FC78-4CBA-A056-4C315C72EC0D}" srcOrd="2" destOrd="0" presId="urn:microsoft.com/office/officeart/2005/8/layout/orgChart1"/>
    <dgm:cxn modelId="{43CF98C8-57CA-4261-81D1-632BD0020838}" type="presParOf" srcId="{72A7FBA3-4B47-4A52-87AE-197F35B0095D}" destId="{078FD3A1-9DE0-4107-9AD1-CFF3C1971C49}" srcOrd="3" destOrd="0" presId="urn:microsoft.com/office/officeart/2005/8/layout/orgChart1"/>
    <dgm:cxn modelId="{E2770EC0-C2D6-46F4-81C5-F315BD80824A}" type="presParOf" srcId="{078FD3A1-9DE0-4107-9AD1-CFF3C1971C49}" destId="{A617977E-9665-4446-8E8B-6D345ABB1FF4}" srcOrd="0" destOrd="0" presId="urn:microsoft.com/office/officeart/2005/8/layout/orgChart1"/>
    <dgm:cxn modelId="{DFD25496-745F-48DC-BFB7-6A3080DB615F}" type="presParOf" srcId="{A617977E-9665-4446-8E8B-6D345ABB1FF4}" destId="{A0E31E8D-9BC5-4EFF-AF61-B961EE4B6E52}" srcOrd="0" destOrd="0" presId="urn:microsoft.com/office/officeart/2005/8/layout/orgChart1"/>
    <dgm:cxn modelId="{4027FF69-DE91-4C5E-8A63-8BEF9FD8E595}" type="presParOf" srcId="{A617977E-9665-4446-8E8B-6D345ABB1FF4}" destId="{82CB9C35-C2EE-4F4A-9EE4-05830D5D7CB4}" srcOrd="1" destOrd="0" presId="urn:microsoft.com/office/officeart/2005/8/layout/orgChart1"/>
    <dgm:cxn modelId="{4DF4D150-1C69-47CF-AC34-9BBFA9F0C49E}" type="presParOf" srcId="{078FD3A1-9DE0-4107-9AD1-CFF3C1971C49}" destId="{7C7857E2-D354-4F3B-8F4E-C648751B9365}" srcOrd="1" destOrd="0" presId="urn:microsoft.com/office/officeart/2005/8/layout/orgChart1"/>
    <dgm:cxn modelId="{FEB4E64B-1C25-4BA3-86F1-C1D3772BB19C}" type="presParOf" srcId="{078FD3A1-9DE0-4107-9AD1-CFF3C1971C49}" destId="{9384E25E-28F3-4855-BF35-3C3B5A949A35}" srcOrd="2" destOrd="0" presId="urn:microsoft.com/office/officeart/2005/8/layout/orgChart1"/>
    <dgm:cxn modelId="{35FDE429-047B-4674-A312-B79AB7D7B9DF}" type="presParOf" srcId="{72A7FBA3-4B47-4A52-87AE-197F35B0095D}" destId="{83F9703E-E631-4C45-A564-121FD14E19DC}" srcOrd="4" destOrd="0" presId="urn:microsoft.com/office/officeart/2005/8/layout/orgChart1"/>
    <dgm:cxn modelId="{FBD1D738-9DFF-40CC-AA2D-ADA742D81F1A}" type="presParOf" srcId="{72A7FBA3-4B47-4A52-87AE-197F35B0095D}" destId="{15901D79-0305-4E5E-A9E0-3EE4E18CA73D}" srcOrd="5" destOrd="0" presId="urn:microsoft.com/office/officeart/2005/8/layout/orgChart1"/>
    <dgm:cxn modelId="{33F8B152-BD64-4D6D-A074-3D64CA4380D8}" type="presParOf" srcId="{15901D79-0305-4E5E-A9E0-3EE4E18CA73D}" destId="{5671D353-6892-40CE-BE08-4C4ACAD65F98}" srcOrd="0" destOrd="0" presId="urn:microsoft.com/office/officeart/2005/8/layout/orgChart1"/>
    <dgm:cxn modelId="{EF90FF02-3D7C-4086-95BB-C8A9A2FB1548}" type="presParOf" srcId="{5671D353-6892-40CE-BE08-4C4ACAD65F98}" destId="{0B399A04-0BDB-42F8-B10F-C2DA75F3EE38}" srcOrd="0" destOrd="0" presId="urn:microsoft.com/office/officeart/2005/8/layout/orgChart1"/>
    <dgm:cxn modelId="{FC98CF9F-7580-4BA2-8CF5-F76EB0C89091}" type="presParOf" srcId="{5671D353-6892-40CE-BE08-4C4ACAD65F98}" destId="{8F54EC70-01F6-47C6-81E4-00225DB63339}" srcOrd="1" destOrd="0" presId="urn:microsoft.com/office/officeart/2005/8/layout/orgChart1"/>
    <dgm:cxn modelId="{68158080-0490-4B5D-874E-C509C717A3D4}" type="presParOf" srcId="{15901D79-0305-4E5E-A9E0-3EE4E18CA73D}" destId="{78F0EB56-0DB0-45A8-AC18-11464A508B9F}" srcOrd="1" destOrd="0" presId="urn:microsoft.com/office/officeart/2005/8/layout/orgChart1"/>
    <dgm:cxn modelId="{9F86BE7B-EEC1-4F24-8004-58C04AF5E48E}" type="presParOf" srcId="{15901D79-0305-4E5E-A9E0-3EE4E18CA73D}" destId="{B53BFA94-272C-480A-9719-75DABEDE4164}" srcOrd="2" destOrd="0" presId="urn:microsoft.com/office/officeart/2005/8/layout/orgChart1"/>
    <dgm:cxn modelId="{C8340C90-EB1E-4170-8CC7-DE38593B31E4}" type="presParOf" srcId="{CB1920DA-7F45-4331-8942-79B4FB0F64F8}" destId="{98ED4F0E-B92C-492D-A4C4-40B3DB3E9B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D9B258-CBB4-4180-B8B2-6B861ED3807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6F3681-C4F9-41A6-88F1-AB4BB2891A1F}">
      <dgm:prSet phldrT="[Текст]"/>
      <dgm:spPr/>
      <dgm:t>
        <a:bodyPr/>
        <a:lstStyle/>
        <a:p>
          <a:r>
            <a:rPr lang="ru-RU" dirty="0" smtClean="0"/>
            <a:t>Наполнитель</a:t>
          </a:r>
          <a:endParaRPr lang="ru-RU" dirty="0"/>
        </a:p>
      </dgm:t>
    </dgm:pt>
    <dgm:pt modelId="{FCC4111E-535F-4D4E-A6FD-C68297FC6EC1}" type="parTrans" cxnId="{90C75E05-4C20-49FC-BC55-2AA4A2F21A3F}">
      <dgm:prSet/>
      <dgm:spPr/>
      <dgm:t>
        <a:bodyPr/>
        <a:lstStyle/>
        <a:p>
          <a:endParaRPr lang="ru-RU"/>
        </a:p>
      </dgm:t>
    </dgm:pt>
    <dgm:pt modelId="{38895DAA-25C3-4CC2-9641-9B8D41894449}" type="sibTrans" cxnId="{90C75E05-4C20-49FC-BC55-2AA4A2F21A3F}">
      <dgm:prSet/>
      <dgm:spPr/>
      <dgm:t>
        <a:bodyPr/>
        <a:lstStyle/>
        <a:p>
          <a:endParaRPr lang="ru-RU"/>
        </a:p>
      </dgm:t>
    </dgm:pt>
    <dgm:pt modelId="{4CCD5DC4-1785-4D2B-82E0-86925F45BF35}">
      <dgm:prSet phldrT="[Текст]"/>
      <dgm:spPr/>
      <dgm:t>
        <a:bodyPr/>
        <a:lstStyle/>
        <a:p>
          <a:r>
            <a:rPr lang="ru-RU" dirty="0" smtClean="0"/>
            <a:t>Синтепон</a:t>
          </a:r>
          <a:endParaRPr lang="ru-RU" dirty="0"/>
        </a:p>
      </dgm:t>
    </dgm:pt>
    <dgm:pt modelId="{4CDB0928-0E4E-4EAC-AA8F-CED89D3332CA}" type="parTrans" cxnId="{146D563E-CFD8-4B17-A8A3-C41B1D1803CC}">
      <dgm:prSet/>
      <dgm:spPr/>
      <dgm:t>
        <a:bodyPr/>
        <a:lstStyle/>
        <a:p>
          <a:endParaRPr lang="ru-RU"/>
        </a:p>
      </dgm:t>
    </dgm:pt>
    <dgm:pt modelId="{0938483C-960D-4978-9984-FDE7D5492237}" type="sibTrans" cxnId="{146D563E-CFD8-4B17-A8A3-C41B1D1803CC}">
      <dgm:prSet/>
      <dgm:spPr/>
      <dgm:t>
        <a:bodyPr/>
        <a:lstStyle/>
        <a:p>
          <a:endParaRPr lang="ru-RU"/>
        </a:p>
      </dgm:t>
    </dgm:pt>
    <dgm:pt modelId="{1A3E39B9-EAB2-4BBD-88AF-B3230117E905}">
      <dgm:prSet phldrT="[Текст]"/>
      <dgm:spPr/>
      <dgm:t>
        <a:bodyPr/>
        <a:lstStyle/>
        <a:p>
          <a:r>
            <a:rPr lang="ru-RU" dirty="0" smtClean="0"/>
            <a:t>Вата</a:t>
          </a:r>
          <a:endParaRPr lang="ru-RU" dirty="0"/>
        </a:p>
      </dgm:t>
    </dgm:pt>
    <dgm:pt modelId="{51511FC8-6DA5-4AA6-BC1E-A98523ECA44F}" type="parTrans" cxnId="{F4D6FB95-2E3F-40C8-9347-0CC11FEAB418}">
      <dgm:prSet/>
      <dgm:spPr/>
      <dgm:t>
        <a:bodyPr/>
        <a:lstStyle/>
        <a:p>
          <a:endParaRPr lang="ru-RU"/>
        </a:p>
      </dgm:t>
    </dgm:pt>
    <dgm:pt modelId="{2A5A70E1-98DE-4F56-B297-6FAF5D5CB230}" type="sibTrans" cxnId="{F4D6FB95-2E3F-40C8-9347-0CC11FEAB418}">
      <dgm:prSet/>
      <dgm:spPr/>
      <dgm:t>
        <a:bodyPr/>
        <a:lstStyle/>
        <a:p>
          <a:endParaRPr lang="ru-RU"/>
        </a:p>
      </dgm:t>
    </dgm:pt>
    <dgm:pt modelId="{5B048D68-CD65-4B7D-865C-165245C7FF3A}" type="pres">
      <dgm:prSet presAssocID="{98D9B258-CBB4-4180-B8B2-6B861ED380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3D1644-53BD-465A-8413-671DF8135B8B}" type="pres">
      <dgm:prSet presAssocID="{6E6F3681-C4F9-41A6-88F1-AB4BB2891A1F}" presName="hierRoot1" presStyleCnt="0">
        <dgm:presLayoutVars>
          <dgm:hierBranch val="init"/>
        </dgm:presLayoutVars>
      </dgm:prSet>
      <dgm:spPr/>
    </dgm:pt>
    <dgm:pt modelId="{3E09CEE4-644C-420F-A057-619C3EE02805}" type="pres">
      <dgm:prSet presAssocID="{6E6F3681-C4F9-41A6-88F1-AB4BB2891A1F}" presName="rootComposite1" presStyleCnt="0"/>
      <dgm:spPr/>
    </dgm:pt>
    <dgm:pt modelId="{7427B900-7D68-4067-BC8B-6E7926AE3B08}" type="pres">
      <dgm:prSet presAssocID="{6E6F3681-C4F9-41A6-88F1-AB4BB2891A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5576BD-4CF9-4E01-9B44-CAA8533CD322}" type="pres">
      <dgm:prSet presAssocID="{6E6F3681-C4F9-41A6-88F1-AB4BB2891A1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9F22BC5-B930-4EDA-8D09-F54791B3AC50}" type="pres">
      <dgm:prSet presAssocID="{6E6F3681-C4F9-41A6-88F1-AB4BB2891A1F}" presName="hierChild2" presStyleCnt="0"/>
      <dgm:spPr/>
    </dgm:pt>
    <dgm:pt modelId="{D9D50F61-2E82-4F65-B120-DD55BD03C1C3}" type="pres">
      <dgm:prSet presAssocID="{4CDB0928-0E4E-4EAC-AA8F-CED89D3332C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3468DB4-F4E6-4968-88A1-16B7AB7505AC}" type="pres">
      <dgm:prSet presAssocID="{4CCD5DC4-1785-4D2B-82E0-86925F45BF35}" presName="hierRoot2" presStyleCnt="0">
        <dgm:presLayoutVars>
          <dgm:hierBranch val="init"/>
        </dgm:presLayoutVars>
      </dgm:prSet>
      <dgm:spPr/>
    </dgm:pt>
    <dgm:pt modelId="{D0228CAC-9B92-47A5-96F9-9ED1E43C9303}" type="pres">
      <dgm:prSet presAssocID="{4CCD5DC4-1785-4D2B-82E0-86925F45BF35}" presName="rootComposite" presStyleCnt="0"/>
      <dgm:spPr/>
    </dgm:pt>
    <dgm:pt modelId="{AEB1BCFA-8368-44BE-9E4C-15D90A9A2202}" type="pres">
      <dgm:prSet presAssocID="{4CCD5DC4-1785-4D2B-82E0-86925F45BF3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2FC391-E10A-4BF5-90ED-3E82B94AC9F1}" type="pres">
      <dgm:prSet presAssocID="{4CCD5DC4-1785-4D2B-82E0-86925F45BF35}" presName="rootConnector" presStyleLbl="node2" presStyleIdx="0" presStyleCnt="2"/>
      <dgm:spPr/>
      <dgm:t>
        <a:bodyPr/>
        <a:lstStyle/>
        <a:p>
          <a:endParaRPr lang="ru-RU"/>
        </a:p>
      </dgm:t>
    </dgm:pt>
    <dgm:pt modelId="{B8D898C1-18DE-4B47-A9D2-A64E4B5A5754}" type="pres">
      <dgm:prSet presAssocID="{4CCD5DC4-1785-4D2B-82E0-86925F45BF35}" presName="hierChild4" presStyleCnt="0"/>
      <dgm:spPr/>
    </dgm:pt>
    <dgm:pt modelId="{89D736E6-122E-42A7-8D0C-7C07115426FB}" type="pres">
      <dgm:prSet presAssocID="{4CCD5DC4-1785-4D2B-82E0-86925F45BF35}" presName="hierChild5" presStyleCnt="0"/>
      <dgm:spPr/>
    </dgm:pt>
    <dgm:pt modelId="{BC7E3737-9348-4EED-B42E-3DC5A259F9BE}" type="pres">
      <dgm:prSet presAssocID="{51511FC8-6DA5-4AA6-BC1E-A98523ECA44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61AF941-FE16-4F47-940E-F6E1A3CBEA19}" type="pres">
      <dgm:prSet presAssocID="{1A3E39B9-EAB2-4BBD-88AF-B3230117E905}" presName="hierRoot2" presStyleCnt="0">
        <dgm:presLayoutVars>
          <dgm:hierBranch val="init"/>
        </dgm:presLayoutVars>
      </dgm:prSet>
      <dgm:spPr/>
    </dgm:pt>
    <dgm:pt modelId="{EB61024C-2504-421E-B6A8-6299FF194F32}" type="pres">
      <dgm:prSet presAssocID="{1A3E39B9-EAB2-4BBD-88AF-B3230117E905}" presName="rootComposite" presStyleCnt="0"/>
      <dgm:spPr/>
    </dgm:pt>
    <dgm:pt modelId="{3EE770A2-A0C3-4472-BC56-63E301E8463E}" type="pres">
      <dgm:prSet presAssocID="{1A3E39B9-EAB2-4BBD-88AF-B3230117E90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25D186-1F6E-4D5D-9880-751E6C382885}" type="pres">
      <dgm:prSet presAssocID="{1A3E39B9-EAB2-4BBD-88AF-B3230117E905}" presName="rootConnector" presStyleLbl="node2" presStyleIdx="1" presStyleCnt="2"/>
      <dgm:spPr/>
      <dgm:t>
        <a:bodyPr/>
        <a:lstStyle/>
        <a:p>
          <a:endParaRPr lang="ru-RU"/>
        </a:p>
      </dgm:t>
    </dgm:pt>
    <dgm:pt modelId="{ADDD427C-3A72-4AAD-A0C0-62E75985E94E}" type="pres">
      <dgm:prSet presAssocID="{1A3E39B9-EAB2-4BBD-88AF-B3230117E905}" presName="hierChild4" presStyleCnt="0"/>
      <dgm:spPr/>
    </dgm:pt>
    <dgm:pt modelId="{C1B1DBB7-61BF-43DE-A029-ECEE4827B949}" type="pres">
      <dgm:prSet presAssocID="{1A3E39B9-EAB2-4BBD-88AF-B3230117E905}" presName="hierChild5" presStyleCnt="0"/>
      <dgm:spPr/>
    </dgm:pt>
    <dgm:pt modelId="{13259801-9448-4999-B00B-D2FEC050EDC6}" type="pres">
      <dgm:prSet presAssocID="{6E6F3681-C4F9-41A6-88F1-AB4BB2891A1F}" presName="hierChild3" presStyleCnt="0"/>
      <dgm:spPr/>
    </dgm:pt>
  </dgm:ptLst>
  <dgm:cxnLst>
    <dgm:cxn modelId="{27A93E96-1802-4CF3-A750-DDD166B65A29}" type="presOf" srcId="{4CCD5DC4-1785-4D2B-82E0-86925F45BF35}" destId="{E52FC391-E10A-4BF5-90ED-3E82B94AC9F1}" srcOrd="1" destOrd="0" presId="urn:microsoft.com/office/officeart/2005/8/layout/orgChart1"/>
    <dgm:cxn modelId="{8AC1FCF0-E1F8-4577-9DF9-23AFBD357A3E}" type="presOf" srcId="{6E6F3681-C4F9-41A6-88F1-AB4BB2891A1F}" destId="{7427B900-7D68-4067-BC8B-6E7926AE3B08}" srcOrd="0" destOrd="0" presId="urn:microsoft.com/office/officeart/2005/8/layout/orgChart1"/>
    <dgm:cxn modelId="{0A0EC758-7A10-4FFB-921D-3056DCF1DFD6}" type="presOf" srcId="{51511FC8-6DA5-4AA6-BC1E-A98523ECA44F}" destId="{BC7E3737-9348-4EED-B42E-3DC5A259F9BE}" srcOrd="0" destOrd="0" presId="urn:microsoft.com/office/officeart/2005/8/layout/orgChart1"/>
    <dgm:cxn modelId="{45F64AC9-5797-4F0F-81D8-9F9A830A9F94}" type="presOf" srcId="{6E6F3681-C4F9-41A6-88F1-AB4BB2891A1F}" destId="{925576BD-4CF9-4E01-9B44-CAA8533CD322}" srcOrd="1" destOrd="0" presId="urn:microsoft.com/office/officeart/2005/8/layout/orgChart1"/>
    <dgm:cxn modelId="{F4D6FB95-2E3F-40C8-9347-0CC11FEAB418}" srcId="{6E6F3681-C4F9-41A6-88F1-AB4BB2891A1F}" destId="{1A3E39B9-EAB2-4BBD-88AF-B3230117E905}" srcOrd="1" destOrd="0" parTransId="{51511FC8-6DA5-4AA6-BC1E-A98523ECA44F}" sibTransId="{2A5A70E1-98DE-4F56-B297-6FAF5D5CB230}"/>
    <dgm:cxn modelId="{B424AEC4-726B-40AA-AEF9-88E96A7A35C4}" type="presOf" srcId="{98D9B258-CBB4-4180-B8B2-6B861ED3807E}" destId="{5B048D68-CD65-4B7D-865C-165245C7FF3A}" srcOrd="0" destOrd="0" presId="urn:microsoft.com/office/officeart/2005/8/layout/orgChart1"/>
    <dgm:cxn modelId="{90C75E05-4C20-49FC-BC55-2AA4A2F21A3F}" srcId="{98D9B258-CBB4-4180-B8B2-6B861ED3807E}" destId="{6E6F3681-C4F9-41A6-88F1-AB4BB2891A1F}" srcOrd="0" destOrd="0" parTransId="{FCC4111E-535F-4D4E-A6FD-C68297FC6EC1}" sibTransId="{38895DAA-25C3-4CC2-9641-9B8D41894449}"/>
    <dgm:cxn modelId="{0700FF27-537C-4DDF-BA51-E94334905B46}" type="presOf" srcId="{4CDB0928-0E4E-4EAC-AA8F-CED89D3332CA}" destId="{D9D50F61-2E82-4F65-B120-DD55BD03C1C3}" srcOrd="0" destOrd="0" presId="urn:microsoft.com/office/officeart/2005/8/layout/orgChart1"/>
    <dgm:cxn modelId="{D7D4C409-18E0-4B17-97C3-76DA96D027BB}" type="presOf" srcId="{4CCD5DC4-1785-4D2B-82E0-86925F45BF35}" destId="{AEB1BCFA-8368-44BE-9E4C-15D90A9A2202}" srcOrd="0" destOrd="0" presId="urn:microsoft.com/office/officeart/2005/8/layout/orgChart1"/>
    <dgm:cxn modelId="{146D563E-CFD8-4B17-A8A3-C41B1D1803CC}" srcId="{6E6F3681-C4F9-41A6-88F1-AB4BB2891A1F}" destId="{4CCD5DC4-1785-4D2B-82E0-86925F45BF35}" srcOrd="0" destOrd="0" parTransId="{4CDB0928-0E4E-4EAC-AA8F-CED89D3332CA}" sibTransId="{0938483C-960D-4978-9984-FDE7D5492237}"/>
    <dgm:cxn modelId="{765B9CF3-A432-4E46-9DD0-4F5E38616902}" type="presOf" srcId="{1A3E39B9-EAB2-4BBD-88AF-B3230117E905}" destId="{3EE770A2-A0C3-4472-BC56-63E301E8463E}" srcOrd="0" destOrd="0" presId="urn:microsoft.com/office/officeart/2005/8/layout/orgChart1"/>
    <dgm:cxn modelId="{0C7E4FB0-5E43-4010-BAAA-E6CB6B30B223}" type="presOf" srcId="{1A3E39B9-EAB2-4BBD-88AF-B3230117E905}" destId="{7B25D186-1F6E-4D5D-9880-751E6C382885}" srcOrd="1" destOrd="0" presId="urn:microsoft.com/office/officeart/2005/8/layout/orgChart1"/>
    <dgm:cxn modelId="{641205EB-DF59-4152-9CC9-3D88111066B7}" type="presParOf" srcId="{5B048D68-CD65-4B7D-865C-165245C7FF3A}" destId="{E43D1644-53BD-465A-8413-671DF8135B8B}" srcOrd="0" destOrd="0" presId="urn:microsoft.com/office/officeart/2005/8/layout/orgChart1"/>
    <dgm:cxn modelId="{6BC87283-87A7-41C9-BBDA-26F52B20DA52}" type="presParOf" srcId="{E43D1644-53BD-465A-8413-671DF8135B8B}" destId="{3E09CEE4-644C-420F-A057-619C3EE02805}" srcOrd="0" destOrd="0" presId="urn:microsoft.com/office/officeart/2005/8/layout/orgChart1"/>
    <dgm:cxn modelId="{AD3E953F-9518-45C3-9D8E-65633CA5564E}" type="presParOf" srcId="{3E09CEE4-644C-420F-A057-619C3EE02805}" destId="{7427B900-7D68-4067-BC8B-6E7926AE3B08}" srcOrd="0" destOrd="0" presId="urn:microsoft.com/office/officeart/2005/8/layout/orgChart1"/>
    <dgm:cxn modelId="{B7AFFDC8-E9A8-424F-833E-5486762AC005}" type="presParOf" srcId="{3E09CEE4-644C-420F-A057-619C3EE02805}" destId="{925576BD-4CF9-4E01-9B44-CAA8533CD322}" srcOrd="1" destOrd="0" presId="urn:microsoft.com/office/officeart/2005/8/layout/orgChart1"/>
    <dgm:cxn modelId="{027747DD-900A-4551-9223-895E98E9FEE7}" type="presParOf" srcId="{E43D1644-53BD-465A-8413-671DF8135B8B}" destId="{49F22BC5-B930-4EDA-8D09-F54791B3AC50}" srcOrd="1" destOrd="0" presId="urn:microsoft.com/office/officeart/2005/8/layout/orgChart1"/>
    <dgm:cxn modelId="{03481788-1BF6-41A4-96B3-558FDE53BD3C}" type="presParOf" srcId="{49F22BC5-B930-4EDA-8D09-F54791B3AC50}" destId="{D9D50F61-2E82-4F65-B120-DD55BD03C1C3}" srcOrd="0" destOrd="0" presId="urn:microsoft.com/office/officeart/2005/8/layout/orgChart1"/>
    <dgm:cxn modelId="{F7EC1402-688E-4D26-87F4-EE0D8C398F12}" type="presParOf" srcId="{49F22BC5-B930-4EDA-8D09-F54791B3AC50}" destId="{B3468DB4-F4E6-4968-88A1-16B7AB7505AC}" srcOrd="1" destOrd="0" presId="urn:microsoft.com/office/officeart/2005/8/layout/orgChart1"/>
    <dgm:cxn modelId="{718F0407-1A3F-4ED7-B3D2-DE1C4DF38B33}" type="presParOf" srcId="{B3468DB4-F4E6-4968-88A1-16B7AB7505AC}" destId="{D0228CAC-9B92-47A5-96F9-9ED1E43C9303}" srcOrd="0" destOrd="0" presId="urn:microsoft.com/office/officeart/2005/8/layout/orgChart1"/>
    <dgm:cxn modelId="{8BE645FB-F866-4F37-8E3C-407CBFA6B18E}" type="presParOf" srcId="{D0228CAC-9B92-47A5-96F9-9ED1E43C9303}" destId="{AEB1BCFA-8368-44BE-9E4C-15D90A9A2202}" srcOrd="0" destOrd="0" presId="urn:microsoft.com/office/officeart/2005/8/layout/orgChart1"/>
    <dgm:cxn modelId="{3AE6239A-444E-4D70-938E-C6B899ECA552}" type="presParOf" srcId="{D0228CAC-9B92-47A5-96F9-9ED1E43C9303}" destId="{E52FC391-E10A-4BF5-90ED-3E82B94AC9F1}" srcOrd="1" destOrd="0" presId="urn:microsoft.com/office/officeart/2005/8/layout/orgChart1"/>
    <dgm:cxn modelId="{25D4C26C-48F3-4A1A-804A-FE335CD3C359}" type="presParOf" srcId="{B3468DB4-F4E6-4968-88A1-16B7AB7505AC}" destId="{B8D898C1-18DE-4B47-A9D2-A64E4B5A5754}" srcOrd="1" destOrd="0" presId="urn:microsoft.com/office/officeart/2005/8/layout/orgChart1"/>
    <dgm:cxn modelId="{61EFADCA-F834-47AB-8AE0-9575B1D18045}" type="presParOf" srcId="{B3468DB4-F4E6-4968-88A1-16B7AB7505AC}" destId="{89D736E6-122E-42A7-8D0C-7C07115426FB}" srcOrd="2" destOrd="0" presId="urn:microsoft.com/office/officeart/2005/8/layout/orgChart1"/>
    <dgm:cxn modelId="{4AAD01F5-FEA7-4F65-9C06-B3201E3082C0}" type="presParOf" srcId="{49F22BC5-B930-4EDA-8D09-F54791B3AC50}" destId="{BC7E3737-9348-4EED-B42E-3DC5A259F9BE}" srcOrd="2" destOrd="0" presId="urn:microsoft.com/office/officeart/2005/8/layout/orgChart1"/>
    <dgm:cxn modelId="{E2F9B75E-D951-4F8F-958B-D29AB698AA71}" type="presParOf" srcId="{49F22BC5-B930-4EDA-8D09-F54791B3AC50}" destId="{061AF941-FE16-4F47-940E-F6E1A3CBEA19}" srcOrd="3" destOrd="0" presId="urn:microsoft.com/office/officeart/2005/8/layout/orgChart1"/>
    <dgm:cxn modelId="{AE1211E6-867F-4331-A8AA-059DBD15AD96}" type="presParOf" srcId="{061AF941-FE16-4F47-940E-F6E1A3CBEA19}" destId="{EB61024C-2504-421E-B6A8-6299FF194F32}" srcOrd="0" destOrd="0" presId="urn:microsoft.com/office/officeart/2005/8/layout/orgChart1"/>
    <dgm:cxn modelId="{A1A1FA6F-6366-43C0-B347-13E6EF1B1A7C}" type="presParOf" srcId="{EB61024C-2504-421E-B6A8-6299FF194F32}" destId="{3EE770A2-A0C3-4472-BC56-63E301E8463E}" srcOrd="0" destOrd="0" presId="urn:microsoft.com/office/officeart/2005/8/layout/orgChart1"/>
    <dgm:cxn modelId="{642AD070-D6B2-439D-A64A-37F5EC1E6BBA}" type="presParOf" srcId="{EB61024C-2504-421E-B6A8-6299FF194F32}" destId="{7B25D186-1F6E-4D5D-9880-751E6C382885}" srcOrd="1" destOrd="0" presId="urn:microsoft.com/office/officeart/2005/8/layout/orgChart1"/>
    <dgm:cxn modelId="{16148E86-8F4A-44C8-B71D-6F50B826F7BC}" type="presParOf" srcId="{061AF941-FE16-4F47-940E-F6E1A3CBEA19}" destId="{ADDD427C-3A72-4AAD-A0C0-62E75985E94E}" srcOrd="1" destOrd="0" presId="urn:microsoft.com/office/officeart/2005/8/layout/orgChart1"/>
    <dgm:cxn modelId="{5A1DA858-05BC-4D96-8155-B55813D63795}" type="presParOf" srcId="{061AF941-FE16-4F47-940E-F6E1A3CBEA19}" destId="{C1B1DBB7-61BF-43DE-A029-ECEE4827B949}" srcOrd="2" destOrd="0" presId="urn:microsoft.com/office/officeart/2005/8/layout/orgChart1"/>
    <dgm:cxn modelId="{A2C2D94F-6C3B-4145-99B9-0824E5FD3546}" type="presParOf" srcId="{E43D1644-53BD-465A-8413-671DF8135B8B}" destId="{13259801-9448-4999-B00B-D2FEC050EDC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1A0FC5-A39B-4CC8-BF8E-F7AABD5FE10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C13E53-8AD7-4B66-9EC6-F8FCEC217599}">
      <dgm:prSet phldrT="[Текст]"/>
      <dgm:spPr/>
      <dgm:t>
        <a:bodyPr/>
        <a:lstStyle/>
        <a:p>
          <a:r>
            <a:rPr lang="ru-RU" dirty="0" smtClean="0"/>
            <a:t>Лента</a:t>
          </a:r>
          <a:endParaRPr lang="ru-RU" dirty="0"/>
        </a:p>
      </dgm:t>
    </dgm:pt>
    <dgm:pt modelId="{B92605ED-7923-4D2D-88DE-4652CC82190B}" type="parTrans" cxnId="{B6B78783-D6CB-47F6-AF0A-3758639F587E}">
      <dgm:prSet/>
      <dgm:spPr/>
      <dgm:t>
        <a:bodyPr/>
        <a:lstStyle/>
        <a:p>
          <a:endParaRPr lang="ru-RU"/>
        </a:p>
      </dgm:t>
    </dgm:pt>
    <dgm:pt modelId="{35E557DC-BAC7-41D1-A7E4-AE9ED0C0B4BB}" type="sibTrans" cxnId="{B6B78783-D6CB-47F6-AF0A-3758639F587E}">
      <dgm:prSet/>
      <dgm:spPr/>
      <dgm:t>
        <a:bodyPr/>
        <a:lstStyle/>
        <a:p>
          <a:endParaRPr lang="ru-RU"/>
        </a:p>
      </dgm:t>
    </dgm:pt>
    <dgm:pt modelId="{F2E29670-4E2F-4AA9-B4C9-69D81CD477CE}">
      <dgm:prSet phldrT="[Текст]"/>
      <dgm:spPr/>
      <dgm:t>
        <a:bodyPr/>
        <a:lstStyle/>
        <a:p>
          <a:r>
            <a:rPr lang="ru-RU" dirty="0" smtClean="0"/>
            <a:t>Атласная</a:t>
          </a:r>
        </a:p>
        <a:p>
          <a:r>
            <a:rPr lang="ru-RU" dirty="0" smtClean="0"/>
            <a:t>(7 мм)</a:t>
          </a:r>
          <a:endParaRPr lang="ru-RU" dirty="0"/>
        </a:p>
      </dgm:t>
    </dgm:pt>
    <dgm:pt modelId="{B53A8C18-5ABC-4AF0-A78A-1688767F62DD}" type="parTrans" cxnId="{A4D3F258-C8BE-4A47-9D0A-4FF0DB5B79B1}">
      <dgm:prSet/>
      <dgm:spPr/>
      <dgm:t>
        <a:bodyPr/>
        <a:lstStyle/>
        <a:p>
          <a:endParaRPr lang="ru-RU"/>
        </a:p>
      </dgm:t>
    </dgm:pt>
    <dgm:pt modelId="{344E1F69-2770-4A54-A4E8-B77199A5ECAB}" type="sibTrans" cxnId="{A4D3F258-C8BE-4A47-9D0A-4FF0DB5B79B1}">
      <dgm:prSet/>
      <dgm:spPr/>
      <dgm:t>
        <a:bodyPr/>
        <a:lstStyle/>
        <a:p>
          <a:endParaRPr lang="ru-RU"/>
        </a:p>
      </dgm:t>
    </dgm:pt>
    <dgm:pt modelId="{A6D92CC4-C245-4264-9537-A77ADCA2D97A}">
      <dgm:prSet phldrT="[Текст]"/>
      <dgm:spPr/>
      <dgm:t>
        <a:bodyPr/>
        <a:lstStyle/>
        <a:p>
          <a:r>
            <a:rPr lang="ru-RU" dirty="0" smtClean="0"/>
            <a:t>Капроновая</a:t>
          </a:r>
          <a:endParaRPr lang="ru-RU" dirty="0"/>
        </a:p>
      </dgm:t>
    </dgm:pt>
    <dgm:pt modelId="{8CF6398B-374F-476E-9AF4-51FA7EAF2AF2}" type="parTrans" cxnId="{947D3713-C4E1-4A09-8D98-714C2D2E0D02}">
      <dgm:prSet/>
      <dgm:spPr/>
      <dgm:t>
        <a:bodyPr/>
        <a:lstStyle/>
        <a:p>
          <a:endParaRPr lang="ru-RU"/>
        </a:p>
      </dgm:t>
    </dgm:pt>
    <dgm:pt modelId="{F8E43479-F184-4DBC-A73E-A982AD649D47}" type="sibTrans" cxnId="{947D3713-C4E1-4A09-8D98-714C2D2E0D02}">
      <dgm:prSet/>
      <dgm:spPr/>
      <dgm:t>
        <a:bodyPr/>
        <a:lstStyle/>
        <a:p>
          <a:endParaRPr lang="ru-RU"/>
        </a:p>
      </dgm:t>
    </dgm:pt>
    <dgm:pt modelId="{F7BEFD47-AAFD-4AFD-B23C-AFC3AC7215A1}">
      <dgm:prSet phldrT="[Текст]"/>
      <dgm:spPr/>
      <dgm:t>
        <a:bodyPr/>
        <a:lstStyle/>
        <a:p>
          <a:r>
            <a:rPr lang="ru-RU" dirty="0" smtClean="0"/>
            <a:t>Атласная</a:t>
          </a:r>
        </a:p>
        <a:p>
          <a:r>
            <a:rPr lang="ru-RU" dirty="0" smtClean="0"/>
            <a:t>(12 мм)</a:t>
          </a:r>
          <a:endParaRPr lang="ru-RU" dirty="0"/>
        </a:p>
      </dgm:t>
    </dgm:pt>
    <dgm:pt modelId="{8EBA5A7F-A324-4099-8931-CDB652B83E2D}" type="parTrans" cxnId="{83727DCE-4C38-48CF-A1D8-809C48116C75}">
      <dgm:prSet/>
      <dgm:spPr/>
      <dgm:t>
        <a:bodyPr/>
        <a:lstStyle/>
        <a:p>
          <a:endParaRPr lang="ru-RU"/>
        </a:p>
      </dgm:t>
    </dgm:pt>
    <dgm:pt modelId="{9E99313E-32B3-4FFB-B5E2-62F50EA86389}" type="sibTrans" cxnId="{83727DCE-4C38-48CF-A1D8-809C48116C75}">
      <dgm:prSet/>
      <dgm:spPr/>
      <dgm:t>
        <a:bodyPr/>
        <a:lstStyle/>
        <a:p>
          <a:endParaRPr lang="ru-RU"/>
        </a:p>
      </dgm:t>
    </dgm:pt>
    <dgm:pt modelId="{55CD2C73-FFC4-43DE-B4C4-10020C6C0592}" type="pres">
      <dgm:prSet presAssocID="{3D1A0FC5-A39B-4CC8-BF8E-F7AABD5FE1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A5DC99-F941-4B99-896F-40DA3358EED2}" type="pres">
      <dgm:prSet presAssocID="{A6C13E53-8AD7-4B66-9EC6-F8FCEC217599}" presName="hierRoot1" presStyleCnt="0">
        <dgm:presLayoutVars>
          <dgm:hierBranch val="init"/>
        </dgm:presLayoutVars>
      </dgm:prSet>
      <dgm:spPr/>
    </dgm:pt>
    <dgm:pt modelId="{6FE82FDE-C275-4772-A195-F64264B227FC}" type="pres">
      <dgm:prSet presAssocID="{A6C13E53-8AD7-4B66-9EC6-F8FCEC217599}" presName="rootComposite1" presStyleCnt="0"/>
      <dgm:spPr/>
    </dgm:pt>
    <dgm:pt modelId="{3AD58C4F-395A-41B9-9353-43F22204C318}" type="pres">
      <dgm:prSet presAssocID="{A6C13E53-8AD7-4B66-9EC6-F8FCEC21759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068F8E-168D-4C82-8EEC-033228421E6D}" type="pres">
      <dgm:prSet presAssocID="{A6C13E53-8AD7-4B66-9EC6-F8FCEC21759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2A951DF-14E6-4E5F-8E16-FAC80AAA89D1}" type="pres">
      <dgm:prSet presAssocID="{A6C13E53-8AD7-4B66-9EC6-F8FCEC217599}" presName="hierChild2" presStyleCnt="0"/>
      <dgm:spPr/>
    </dgm:pt>
    <dgm:pt modelId="{48221610-BD80-4FC4-8D75-F3467503AA37}" type="pres">
      <dgm:prSet presAssocID="{B53A8C18-5ABC-4AF0-A78A-1688767F62D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8066B29-2B27-4CCA-99AC-9EB0ADB138BA}" type="pres">
      <dgm:prSet presAssocID="{F2E29670-4E2F-4AA9-B4C9-69D81CD477CE}" presName="hierRoot2" presStyleCnt="0">
        <dgm:presLayoutVars>
          <dgm:hierBranch val="init"/>
        </dgm:presLayoutVars>
      </dgm:prSet>
      <dgm:spPr/>
    </dgm:pt>
    <dgm:pt modelId="{EA2EE7C0-BAC4-4560-81CD-CF80E4C2CAC5}" type="pres">
      <dgm:prSet presAssocID="{F2E29670-4E2F-4AA9-B4C9-69D81CD477CE}" presName="rootComposite" presStyleCnt="0"/>
      <dgm:spPr/>
    </dgm:pt>
    <dgm:pt modelId="{9EF9D3FE-BFE7-401C-BABE-42C4B40C96FD}" type="pres">
      <dgm:prSet presAssocID="{F2E29670-4E2F-4AA9-B4C9-69D81CD477C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DA6836-F0EA-4DAC-8E1D-C595E738D8E9}" type="pres">
      <dgm:prSet presAssocID="{F2E29670-4E2F-4AA9-B4C9-69D81CD477CE}" presName="rootConnector" presStyleLbl="node2" presStyleIdx="0" presStyleCnt="3"/>
      <dgm:spPr/>
      <dgm:t>
        <a:bodyPr/>
        <a:lstStyle/>
        <a:p>
          <a:endParaRPr lang="ru-RU"/>
        </a:p>
      </dgm:t>
    </dgm:pt>
    <dgm:pt modelId="{98FCF9F0-AC85-43D6-B9F6-8A5F07062693}" type="pres">
      <dgm:prSet presAssocID="{F2E29670-4E2F-4AA9-B4C9-69D81CD477CE}" presName="hierChild4" presStyleCnt="0"/>
      <dgm:spPr/>
    </dgm:pt>
    <dgm:pt modelId="{8C65749C-CD38-4B0A-9FB1-FABE22D95D3F}" type="pres">
      <dgm:prSet presAssocID="{F2E29670-4E2F-4AA9-B4C9-69D81CD477CE}" presName="hierChild5" presStyleCnt="0"/>
      <dgm:spPr/>
    </dgm:pt>
    <dgm:pt modelId="{0685B5B3-4870-4E88-A7E3-7FC22242A0E0}" type="pres">
      <dgm:prSet presAssocID="{8CF6398B-374F-476E-9AF4-51FA7EAF2AF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F8DF34B-D14F-4028-88D4-0F5484355AB4}" type="pres">
      <dgm:prSet presAssocID="{A6D92CC4-C245-4264-9537-A77ADCA2D97A}" presName="hierRoot2" presStyleCnt="0">
        <dgm:presLayoutVars>
          <dgm:hierBranch val="init"/>
        </dgm:presLayoutVars>
      </dgm:prSet>
      <dgm:spPr/>
    </dgm:pt>
    <dgm:pt modelId="{EA3CBDE3-DDD4-4471-ACA8-31F05DA8DCDF}" type="pres">
      <dgm:prSet presAssocID="{A6D92CC4-C245-4264-9537-A77ADCA2D97A}" presName="rootComposite" presStyleCnt="0"/>
      <dgm:spPr/>
    </dgm:pt>
    <dgm:pt modelId="{0C8999DB-6A90-4E84-93DF-117380FA1C68}" type="pres">
      <dgm:prSet presAssocID="{A6D92CC4-C245-4264-9537-A77ADCA2D97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0D2814-DEB2-4A32-B0D2-EE0556519F10}" type="pres">
      <dgm:prSet presAssocID="{A6D92CC4-C245-4264-9537-A77ADCA2D97A}" presName="rootConnector" presStyleLbl="node2" presStyleIdx="1" presStyleCnt="3"/>
      <dgm:spPr/>
      <dgm:t>
        <a:bodyPr/>
        <a:lstStyle/>
        <a:p>
          <a:endParaRPr lang="ru-RU"/>
        </a:p>
      </dgm:t>
    </dgm:pt>
    <dgm:pt modelId="{EDFD449E-B563-448C-8039-9FE06D820DDD}" type="pres">
      <dgm:prSet presAssocID="{A6D92CC4-C245-4264-9537-A77ADCA2D97A}" presName="hierChild4" presStyleCnt="0"/>
      <dgm:spPr/>
    </dgm:pt>
    <dgm:pt modelId="{FF9F5616-9A9B-4520-A809-BD2967D5A1E6}" type="pres">
      <dgm:prSet presAssocID="{A6D92CC4-C245-4264-9537-A77ADCA2D97A}" presName="hierChild5" presStyleCnt="0"/>
      <dgm:spPr/>
    </dgm:pt>
    <dgm:pt modelId="{1E60E073-E21C-4ACB-8189-459377970F8E}" type="pres">
      <dgm:prSet presAssocID="{8EBA5A7F-A324-4099-8931-CDB652B83E2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41BE4C3-0449-472E-A17C-8EAF12753837}" type="pres">
      <dgm:prSet presAssocID="{F7BEFD47-AAFD-4AFD-B23C-AFC3AC7215A1}" presName="hierRoot2" presStyleCnt="0">
        <dgm:presLayoutVars>
          <dgm:hierBranch val="init"/>
        </dgm:presLayoutVars>
      </dgm:prSet>
      <dgm:spPr/>
    </dgm:pt>
    <dgm:pt modelId="{813EDAE2-9EFB-4FBE-8D69-AF57EC9D9900}" type="pres">
      <dgm:prSet presAssocID="{F7BEFD47-AAFD-4AFD-B23C-AFC3AC7215A1}" presName="rootComposite" presStyleCnt="0"/>
      <dgm:spPr/>
    </dgm:pt>
    <dgm:pt modelId="{B39564A8-277C-4538-9522-4A0BC2B0CFC2}" type="pres">
      <dgm:prSet presAssocID="{F7BEFD47-AAFD-4AFD-B23C-AFC3AC7215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374A00-3B73-47E7-B93A-D2EED40A3246}" type="pres">
      <dgm:prSet presAssocID="{F7BEFD47-AAFD-4AFD-B23C-AFC3AC7215A1}" presName="rootConnector" presStyleLbl="node2" presStyleIdx="2" presStyleCnt="3"/>
      <dgm:spPr/>
      <dgm:t>
        <a:bodyPr/>
        <a:lstStyle/>
        <a:p>
          <a:endParaRPr lang="ru-RU"/>
        </a:p>
      </dgm:t>
    </dgm:pt>
    <dgm:pt modelId="{3CBE6152-4369-4B7D-B42D-D1B7C54091D2}" type="pres">
      <dgm:prSet presAssocID="{F7BEFD47-AAFD-4AFD-B23C-AFC3AC7215A1}" presName="hierChild4" presStyleCnt="0"/>
      <dgm:spPr/>
    </dgm:pt>
    <dgm:pt modelId="{C4EDDCCD-65F6-459C-9951-1CA78A00DA25}" type="pres">
      <dgm:prSet presAssocID="{F7BEFD47-AAFD-4AFD-B23C-AFC3AC7215A1}" presName="hierChild5" presStyleCnt="0"/>
      <dgm:spPr/>
    </dgm:pt>
    <dgm:pt modelId="{F826F2E2-54F7-42B0-9985-DF2D5FC2CD4F}" type="pres">
      <dgm:prSet presAssocID="{A6C13E53-8AD7-4B66-9EC6-F8FCEC217599}" presName="hierChild3" presStyleCnt="0"/>
      <dgm:spPr/>
    </dgm:pt>
  </dgm:ptLst>
  <dgm:cxnLst>
    <dgm:cxn modelId="{53DDA8DE-CEA7-42EA-91F9-56E41C6812DA}" type="presOf" srcId="{F7BEFD47-AAFD-4AFD-B23C-AFC3AC7215A1}" destId="{B39564A8-277C-4538-9522-4A0BC2B0CFC2}" srcOrd="0" destOrd="0" presId="urn:microsoft.com/office/officeart/2005/8/layout/orgChart1"/>
    <dgm:cxn modelId="{B6B78783-D6CB-47F6-AF0A-3758639F587E}" srcId="{3D1A0FC5-A39B-4CC8-BF8E-F7AABD5FE106}" destId="{A6C13E53-8AD7-4B66-9EC6-F8FCEC217599}" srcOrd="0" destOrd="0" parTransId="{B92605ED-7923-4D2D-88DE-4652CC82190B}" sibTransId="{35E557DC-BAC7-41D1-A7E4-AE9ED0C0B4BB}"/>
    <dgm:cxn modelId="{85C4AF99-657C-4358-9E89-7B0C83545497}" type="presOf" srcId="{F7BEFD47-AAFD-4AFD-B23C-AFC3AC7215A1}" destId="{E5374A00-3B73-47E7-B93A-D2EED40A3246}" srcOrd="1" destOrd="0" presId="urn:microsoft.com/office/officeart/2005/8/layout/orgChart1"/>
    <dgm:cxn modelId="{DF2141E5-0A29-4BBD-89AE-6705A0BDA58A}" type="presOf" srcId="{8EBA5A7F-A324-4099-8931-CDB652B83E2D}" destId="{1E60E073-E21C-4ACB-8189-459377970F8E}" srcOrd="0" destOrd="0" presId="urn:microsoft.com/office/officeart/2005/8/layout/orgChart1"/>
    <dgm:cxn modelId="{AB935F38-02D7-471F-B8D4-1822859067A6}" type="presOf" srcId="{F2E29670-4E2F-4AA9-B4C9-69D81CD477CE}" destId="{A9DA6836-F0EA-4DAC-8E1D-C595E738D8E9}" srcOrd="1" destOrd="0" presId="urn:microsoft.com/office/officeart/2005/8/layout/orgChart1"/>
    <dgm:cxn modelId="{A65E453F-9D6D-42D4-AC11-2A7722EC84F3}" type="presOf" srcId="{A6D92CC4-C245-4264-9537-A77ADCA2D97A}" destId="{0C8999DB-6A90-4E84-93DF-117380FA1C68}" srcOrd="0" destOrd="0" presId="urn:microsoft.com/office/officeart/2005/8/layout/orgChart1"/>
    <dgm:cxn modelId="{07D17967-450F-4FCD-A933-361703B40352}" type="presOf" srcId="{3D1A0FC5-A39B-4CC8-BF8E-F7AABD5FE106}" destId="{55CD2C73-FFC4-43DE-B4C4-10020C6C0592}" srcOrd="0" destOrd="0" presId="urn:microsoft.com/office/officeart/2005/8/layout/orgChart1"/>
    <dgm:cxn modelId="{D930CE17-950C-45B2-A8AA-C4C5D4B4E0A6}" type="presOf" srcId="{F2E29670-4E2F-4AA9-B4C9-69D81CD477CE}" destId="{9EF9D3FE-BFE7-401C-BABE-42C4B40C96FD}" srcOrd="0" destOrd="0" presId="urn:microsoft.com/office/officeart/2005/8/layout/orgChart1"/>
    <dgm:cxn modelId="{07408E45-7A22-4FEB-9A2A-4E90F8A39D1A}" type="presOf" srcId="{A6C13E53-8AD7-4B66-9EC6-F8FCEC217599}" destId="{3AD58C4F-395A-41B9-9353-43F22204C318}" srcOrd="0" destOrd="0" presId="urn:microsoft.com/office/officeart/2005/8/layout/orgChart1"/>
    <dgm:cxn modelId="{83727DCE-4C38-48CF-A1D8-809C48116C75}" srcId="{A6C13E53-8AD7-4B66-9EC6-F8FCEC217599}" destId="{F7BEFD47-AAFD-4AFD-B23C-AFC3AC7215A1}" srcOrd="2" destOrd="0" parTransId="{8EBA5A7F-A324-4099-8931-CDB652B83E2D}" sibTransId="{9E99313E-32B3-4FFB-B5E2-62F50EA86389}"/>
    <dgm:cxn modelId="{A4D3F258-C8BE-4A47-9D0A-4FF0DB5B79B1}" srcId="{A6C13E53-8AD7-4B66-9EC6-F8FCEC217599}" destId="{F2E29670-4E2F-4AA9-B4C9-69D81CD477CE}" srcOrd="0" destOrd="0" parTransId="{B53A8C18-5ABC-4AF0-A78A-1688767F62DD}" sibTransId="{344E1F69-2770-4A54-A4E8-B77199A5ECAB}"/>
    <dgm:cxn modelId="{5E02DE63-FC8A-4B58-942A-4D2FF9BB04F2}" type="presOf" srcId="{A6D92CC4-C245-4264-9537-A77ADCA2D97A}" destId="{140D2814-DEB2-4A32-B0D2-EE0556519F10}" srcOrd="1" destOrd="0" presId="urn:microsoft.com/office/officeart/2005/8/layout/orgChart1"/>
    <dgm:cxn modelId="{947D3713-C4E1-4A09-8D98-714C2D2E0D02}" srcId="{A6C13E53-8AD7-4B66-9EC6-F8FCEC217599}" destId="{A6D92CC4-C245-4264-9537-A77ADCA2D97A}" srcOrd="1" destOrd="0" parTransId="{8CF6398B-374F-476E-9AF4-51FA7EAF2AF2}" sibTransId="{F8E43479-F184-4DBC-A73E-A982AD649D47}"/>
    <dgm:cxn modelId="{7BCF0F24-641C-43C7-AABF-177D572350CC}" type="presOf" srcId="{B53A8C18-5ABC-4AF0-A78A-1688767F62DD}" destId="{48221610-BD80-4FC4-8D75-F3467503AA37}" srcOrd="0" destOrd="0" presId="urn:microsoft.com/office/officeart/2005/8/layout/orgChart1"/>
    <dgm:cxn modelId="{9D1167F7-6342-4B10-B6DD-6E2A7B7B6970}" type="presOf" srcId="{A6C13E53-8AD7-4B66-9EC6-F8FCEC217599}" destId="{19068F8E-168D-4C82-8EEC-033228421E6D}" srcOrd="1" destOrd="0" presId="urn:microsoft.com/office/officeart/2005/8/layout/orgChart1"/>
    <dgm:cxn modelId="{4BC688D3-A48E-4AB4-A900-B2142E882093}" type="presOf" srcId="{8CF6398B-374F-476E-9AF4-51FA7EAF2AF2}" destId="{0685B5B3-4870-4E88-A7E3-7FC22242A0E0}" srcOrd="0" destOrd="0" presId="urn:microsoft.com/office/officeart/2005/8/layout/orgChart1"/>
    <dgm:cxn modelId="{1A4A42B9-9049-456F-B3C4-715AB313F343}" type="presParOf" srcId="{55CD2C73-FFC4-43DE-B4C4-10020C6C0592}" destId="{82A5DC99-F941-4B99-896F-40DA3358EED2}" srcOrd="0" destOrd="0" presId="urn:microsoft.com/office/officeart/2005/8/layout/orgChart1"/>
    <dgm:cxn modelId="{EA806FFF-01FD-45D9-AAF6-9660D52CE4FB}" type="presParOf" srcId="{82A5DC99-F941-4B99-896F-40DA3358EED2}" destId="{6FE82FDE-C275-4772-A195-F64264B227FC}" srcOrd="0" destOrd="0" presId="urn:microsoft.com/office/officeart/2005/8/layout/orgChart1"/>
    <dgm:cxn modelId="{0CCB4653-6724-486C-BC1C-1900294E5683}" type="presParOf" srcId="{6FE82FDE-C275-4772-A195-F64264B227FC}" destId="{3AD58C4F-395A-41B9-9353-43F22204C318}" srcOrd="0" destOrd="0" presId="urn:microsoft.com/office/officeart/2005/8/layout/orgChart1"/>
    <dgm:cxn modelId="{93BC2665-BE3D-48C9-AEA6-BAF28BAB6F1E}" type="presParOf" srcId="{6FE82FDE-C275-4772-A195-F64264B227FC}" destId="{19068F8E-168D-4C82-8EEC-033228421E6D}" srcOrd="1" destOrd="0" presId="urn:microsoft.com/office/officeart/2005/8/layout/orgChart1"/>
    <dgm:cxn modelId="{D8A5AA09-DAB9-4F0C-9EBD-574933FD550F}" type="presParOf" srcId="{82A5DC99-F941-4B99-896F-40DA3358EED2}" destId="{B2A951DF-14E6-4E5F-8E16-FAC80AAA89D1}" srcOrd="1" destOrd="0" presId="urn:microsoft.com/office/officeart/2005/8/layout/orgChart1"/>
    <dgm:cxn modelId="{BE9CDA3E-E365-426E-9B9C-3ECF9A122478}" type="presParOf" srcId="{B2A951DF-14E6-4E5F-8E16-FAC80AAA89D1}" destId="{48221610-BD80-4FC4-8D75-F3467503AA37}" srcOrd="0" destOrd="0" presId="urn:microsoft.com/office/officeart/2005/8/layout/orgChart1"/>
    <dgm:cxn modelId="{4551BF90-1E4E-475E-888A-CFC5359644D5}" type="presParOf" srcId="{B2A951DF-14E6-4E5F-8E16-FAC80AAA89D1}" destId="{C8066B29-2B27-4CCA-99AC-9EB0ADB138BA}" srcOrd="1" destOrd="0" presId="urn:microsoft.com/office/officeart/2005/8/layout/orgChart1"/>
    <dgm:cxn modelId="{61686703-E375-4C51-A4BD-7E1EE5360930}" type="presParOf" srcId="{C8066B29-2B27-4CCA-99AC-9EB0ADB138BA}" destId="{EA2EE7C0-BAC4-4560-81CD-CF80E4C2CAC5}" srcOrd="0" destOrd="0" presId="urn:microsoft.com/office/officeart/2005/8/layout/orgChart1"/>
    <dgm:cxn modelId="{6B52739A-39E2-46F0-957E-D87F3B38D798}" type="presParOf" srcId="{EA2EE7C0-BAC4-4560-81CD-CF80E4C2CAC5}" destId="{9EF9D3FE-BFE7-401C-BABE-42C4B40C96FD}" srcOrd="0" destOrd="0" presId="urn:microsoft.com/office/officeart/2005/8/layout/orgChart1"/>
    <dgm:cxn modelId="{EACF36C5-5A21-4F3E-BF5A-3D1C8D7448DB}" type="presParOf" srcId="{EA2EE7C0-BAC4-4560-81CD-CF80E4C2CAC5}" destId="{A9DA6836-F0EA-4DAC-8E1D-C595E738D8E9}" srcOrd="1" destOrd="0" presId="urn:microsoft.com/office/officeart/2005/8/layout/orgChart1"/>
    <dgm:cxn modelId="{64C43AE9-6FD1-48A8-A2FF-71F85EE309D5}" type="presParOf" srcId="{C8066B29-2B27-4CCA-99AC-9EB0ADB138BA}" destId="{98FCF9F0-AC85-43D6-B9F6-8A5F07062693}" srcOrd="1" destOrd="0" presId="urn:microsoft.com/office/officeart/2005/8/layout/orgChart1"/>
    <dgm:cxn modelId="{2804E4D4-5E7D-42C5-852A-7ED0D2630370}" type="presParOf" srcId="{C8066B29-2B27-4CCA-99AC-9EB0ADB138BA}" destId="{8C65749C-CD38-4B0A-9FB1-FABE22D95D3F}" srcOrd="2" destOrd="0" presId="urn:microsoft.com/office/officeart/2005/8/layout/orgChart1"/>
    <dgm:cxn modelId="{006AFE49-BC7A-4434-98A8-675B8F24033D}" type="presParOf" srcId="{B2A951DF-14E6-4E5F-8E16-FAC80AAA89D1}" destId="{0685B5B3-4870-4E88-A7E3-7FC22242A0E0}" srcOrd="2" destOrd="0" presId="urn:microsoft.com/office/officeart/2005/8/layout/orgChart1"/>
    <dgm:cxn modelId="{2A9168F7-FCD5-4A52-875F-D88DB8C6DFE4}" type="presParOf" srcId="{B2A951DF-14E6-4E5F-8E16-FAC80AAA89D1}" destId="{FF8DF34B-D14F-4028-88D4-0F5484355AB4}" srcOrd="3" destOrd="0" presId="urn:microsoft.com/office/officeart/2005/8/layout/orgChart1"/>
    <dgm:cxn modelId="{3E413A0D-723B-4B85-A5A7-EE8B82962ABE}" type="presParOf" srcId="{FF8DF34B-D14F-4028-88D4-0F5484355AB4}" destId="{EA3CBDE3-DDD4-4471-ACA8-31F05DA8DCDF}" srcOrd="0" destOrd="0" presId="urn:microsoft.com/office/officeart/2005/8/layout/orgChart1"/>
    <dgm:cxn modelId="{75106F98-975C-47D7-A718-B6B9CB73EC31}" type="presParOf" srcId="{EA3CBDE3-DDD4-4471-ACA8-31F05DA8DCDF}" destId="{0C8999DB-6A90-4E84-93DF-117380FA1C68}" srcOrd="0" destOrd="0" presId="urn:microsoft.com/office/officeart/2005/8/layout/orgChart1"/>
    <dgm:cxn modelId="{3B9CF188-0974-4029-B720-5CD2104AA595}" type="presParOf" srcId="{EA3CBDE3-DDD4-4471-ACA8-31F05DA8DCDF}" destId="{140D2814-DEB2-4A32-B0D2-EE0556519F10}" srcOrd="1" destOrd="0" presId="urn:microsoft.com/office/officeart/2005/8/layout/orgChart1"/>
    <dgm:cxn modelId="{7C64A781-8488-4BAB-97F8-D28E46B00F1D}" type="presParOf" srcId="{FF8DF34B-D14F-4028-88D4-0F5484355AB4}" destId="{EDFD449E-B563-448C-8039-9FE06D820DDD}" srcOrd="1" destOrd="0" presId="urn:microsoft.com/office/officeart/2005/8/layout/orgChart1"/>
    <dgm:cxn modelId="{4C51B2EF-5848-4C7F-82B2-299E96DE0FA3}" type="presParOf" srcId="{FF8DF34B-D14F-4028-88D4-0F5484355AB4}" destId="{FF9F5616-9A9B-4520-A809-BD2967D5A1E6}" srcOrd="2" destOrd="0" presId="urn:microsoft.com/office/officeart/2005/8/layout/orgChart1"/>
    <dgm:cxn modelId="{B2E41212-31F0-43D8-BEDB-74A50AECB430}" type="presParOf" srcId="{B2A951DF-14E6-4E5F-8E16-FAC80AAA89D1}" destId="{1E60E073-E21C-4ACB-8189-459377970F8E}" srcOrd="4" destOrd="0" presId="urn:microsoft.com/office/officeart/2005/8/layout/orgChart1"/>
    <dgm:cxn modelId="{C8B47A84-6A6A-4E5B-ABD8-E134152FAAE9}" type="presParOf" srcId="{B2A951DF-14E6-4E5F-8E16-FAC80AAA89D1}" destId="{B41BE4C3-0449-472E-A17C-8EAF12753837}" srcOrd="5" destOrd="0" presId="urn:microsoft.com/office/officeart/2005/8/layout/orgChart1"/>
    <dgm:cxn modelId="{198F42AC-C704-4B30-BE9D-9FD0080CFADC}" type="presParOf" srcId="{B41BE4C3-0449-472E-A17C-8EAF12753837}" destId="{813EDAE2-9EFB-4FBE-8D69-AF57EC9D9900}" srcOrd="0" destOrd="0" presId="urn:microsoft.com/office/officeart/2005/8/layout/orgChart1"/>
    <dgm:cxn modelId="{FFD87B2E-7313-45A7-A396-ED362593EC95}" type="presParOf" srcId="{813EDAE2-9EFB-4FBE-8D69-AF57EC9D9900}" destId="{B39564A8-277C-4538-9522-4A0BC2B0CFC2}" srcOrd="0" destOrd="0" presId="urn:microsoft.com/office/officeart/2005/8/layout/orgChart1"/>
    <dgm:cxn modelId="{F9AE4BEA-34FF-462C-A7AF-4E61D2705BD0}" type="presParOf" srcId="{813EDAE2-9EFB-4FBE-8D69-AF57EC9D9900}" destId="{E5374A00-3B73-47E7-B93A-D2EED40A3246}" srcOrd="1" destOrd="0" presId="urn:microsoft.com/office/officeart/2005/8/layout/orgChart1"/>
    <dgm:cxn modelId="{FA7A8D1F-AFB3-4AFE-8A28-D68151A2B472}" type="presParOf" srcId="{B41BE4C3-0449-472E-A17C-8EAF12753837}" destId="{3CBE6152-4369-4B7D-B42D-D1B7C54091D2}" srcOrd="1" destOrd="0" presId="urn:microsoft.com/office/officeart/2005/8/layout/orgChart1"/>
    <dgm:cxn modelId="{DE508584-EF98-4B89-BBF2-EB1689308CEA}" type="presParOf" srcId="{B41BE4C3-0449-472E-A17C-8EAF12753837}" destId="{C4EDDCCD-65F6-459C-9951-1CA78A00DA25}" srcOrd="2" destOrd="0" presId="urn:microsoft.com/office/officeart/2005/8/layout/orgChart1"/>
    <dgm:cxn modelId="{EE0D9A87-5A5E-4FA4-B859-B11EB56E6997}" type="presParOf" srcId="{82A5DC99-F941-4B99-896F-40DA3358EED2}" destId="{F826F2E2-54F7-42B0-9985-DF2D5FC2CD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C03415-B21B-4F90-AEE1-CF06421C97A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7AA2B0-A087-462F-A23F-7E04EF30692A}">
      <dgm:prSet phldrT="[Текст]"/>
      <dgm:spPr/>
      <dgm:t>
        <a:bodyPr/>
        <a:lstStyle/>
        <a:p>
          <a:r>
            <a:rPr lang="ru-RU" dirty="0" smtClean="0"/>
            <a:t>Цветочек</a:t>
          </a:r>
          <a:endParaRPr lang="ru-RU" dirty="0"/>
        </a:p>
      </dgm:t>
    </dgm:pt>
    <dgm:pt modelId="{6F5E6A97-C46F-45E1-91C5-E15F40D0AA95}" type="parTrans" cxnId="{7FCF8735-8AA3-4776-834B-61BC9E9D5DD2}">
      <dgm:prSet/>
      <dgm:spPr/>
      <dgm:t>
        <a:bodyPr/>
        <a:lstStyle/>
        <a:p>
          <a:endParaRPr lang="ru-RU"/>
        </a:p>
      </dgm:t>
    </dgm:pt>
    <dgm:pt modelId="{3587601C-BE8E-4B31-AFB6-443C9F8CEB06}" type="sibTrans" cxnId="{7FCF8735-8AA3-4776-834B-61BC9E9D5DD2}">
      <dgm:prSet/>
      <dgm:spPr/>
      <dgm:t>
        <a:bodyPr/>
        <a:lstStyle/>
        <a:p>
          <a:endParaRPr lang="ru-RU"/>
        </a:p>
      </dgm:t>
    </dgm:pt>
    <dgm:pt modelId="{18DEA404-002B-463A-A2EB-4C2AF8E17417}">
      <dgm:prSet phldrT="[Текст]"/>
      <dgm:spPr/>
      <dgm:t>
        <a:bodyPr/>
        <a:lstStyle/>
        <a:p>
          <a:r>
            <a:rPr lang="ru-RU" dirty="0" smtClean="0"/>
            <a:t>Из бумаги</a:t>
          </a:r>
          <a:endParaRPr lang="ru-RU" dirty="0"/>
        </a:p>
      </dgm:t>
    </dgm:pt>
    <dgm:pt modelId="{50B03925-9052-45F9-BAAE-E00B3F9ED9F6}" type="parTrans" cxnId="{9EFDE262-2CAC-4036-BF6E-C30B2E136F0A}">
      <dgm:prSet/>
      <dgm:spPr/>
      <dgm:t>
        <a:bodyPr/>
        <a:lstStyle/>
        <a:p>
          <a:endParaRPr lang="ru-RU"/>
        </a:p>
      </dgm:t>
    </dgm:pt>
    <dgm:pt modelId="{40FC7A0A-D22F-4DBE-AC7D-D36C0AA599B4}" type="sibTrans" cxnId="{9EFDE262-2CAC-4036-BF6E-C30B2E136F0A}">
      <dgm:prSet/>
      <dgm:spPr/>
      <dgm:t>
        <a:bodyPr/>
        <a:lstStyle/>
        <a:p>
          <a:endParaRPr lang="ru-RU"/>
        </a:p>
      </dgm:t>
    </dgm:pt>
    <dgm:pt modelId="{D96014AF-3F76-460C-B10B-EEA5E00D7F04}">
      <dgm:prSet phldrT="[Текст]"/>
      <dgm:spPr/>
      <dgm:t>
        <a:bodyPr/>
        <a:lstStyle/>
        <a:p>
          <a:r>
            <a:rPr lang="ru-RU" dirty="0" smtClean="0"/>
            <a:t>Из атласных лент</a:t>
          </a:r>
          <a:endParaRPr lang="ru-RU" dirty="0"/>
        </a:p>
      </dgm:t>
    </dgm:pt>
    <dgm:pt modelId="{0AAEBF9F-5C3F-452D-B3A7-F0B67EA93AFB}" type="parTrans" cxnId="{D85AA369-A15C-4206-9253-9D6C3CF8A561}">
      <dgm:prSet/>
      <dgm:spPr/>
      <dgm:t>
        <a:bodyPr/>
        <a:lstStyle/>
        <a:p>
          <a:endParaRPr lang="ru-RU"/>
        </a:p>
      </dgm:t>
    </dgm:pt>
    <dgm:pt modelId="{68E915DF-C96F-42F8-B0F8-A5F9B227734F}" type="sibTrans" cxnId="{D85AA369-A15C-4206-9253-9D6C3CF8A561}">
      <dgm:prSet/>
      <dgm:spPr/>
      <dgm:t>
        <a:bodyPr/>
        <a:lstStyle/>
        <a:p>
          <a:endParaRPr lang="ru-RU"/>
        </a:p>
      </dgm:t>
    </dgm:pt>
    <dgm:pt modelId="{58D13721-AFE1-4A8B-9FBD-5C1984B86BF5}">
      <dgm:prSet phldrT="[Текст]"/>
      <dgm:spPr/>
      <dgm:t>
        <a:bodyPr/>
        <a:lstStyle/>
        <a:p>
          <a:r>
            <a:rPr lang="ru-RU" dirty="0" smtClean="0"/>
            <a:t>Из ткани</a:t>
          </a:r>
          <a:endParaRPr lang="ru-RU" dirty="0"/>
        </a:p>
      </dgm:t>
    </dgm:pt>
    <dgm:pt modelId="{37C3BA86-F9EA-4B79-A77A-142C9FEC44A8}" type="parTrans" cxnId="{AE97EB2A-18B1-4702-BE81-E4F7CC87E9C2}">
      <dgm:prSet/>
      <dgm:spPr/>
      <dgm:t>
        <a:bodyPr/>
        <a:lstStyle/>
        <a:p>
          <a:endParaRPr lang="ru-RU"/>
        </a:p>
      </dgm:t>
    </dgm:pt>
    <dgm:pt modelId="{779A07D0-785B-4609-B1B3-CBB814868444}" type="sibTrans" cxnId="{AE97EB2A-18B1-4702-BE81-E4F7CC87E9C2}">
      <dgm:prSet/>
      <dgm:spPr/>
      <dgm:t>
        <a:bodyPr/>
        <a:lstStyle/>
        <a:p>
          <a:endParaRPr lang="ru-RU"/>
        </a:p>
      </dgm:t>
    </dgm:pt>
    <dgm:pt modelId="{457EBEAC-BC23-4D3A-A95F-2094AE7AC4CD}" type="pres">
      <dgm:prSet presAssocID="{34C03415-B21B-4F90-AEE1-CF06421C97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367AB3-6D18-492E-9BFD-2AE188F18656}" type="pres">
      <dgm:prSet presAssocID="{517AA2B0-A087-462F-A23F-7E04EF30692A}" presName="hierRoot1" presStyleCnt="0">
        <dgm:presLayoutVars>
          <dgm:hierBranch val="init"/>
        </dgm:presLayoutVars>
      </dgm:prSet>
      <dgm:spPr/>
    </dgm:pt>
    <dgm:pt modelId="{D3961507-A125-4CF2-8423-6A5C2169DA93}" type="pres">
      <dgm:prSet presAssocID="{517AA2B0-A087-462F-A23F-7E04EF30692A}" presName="rootComposite1" presStyleCnt="0"/>
      <dgm:spPr/>
    </dgm:pt>
    <dgm:pt modelId="{F94B93EF-06FC-4C5E-944C-61A920654547}" type="pres">
      <dgm:prSet presAssocID="{517AA2B0-A087-462F-A23F-7E04EF30692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43EFAB-55FD-405B-9104-A65CCD8818BE}" type="pres">
      <dgm:prSet presAssocID="{517AA2B0-A087-462F-A23F-7E04EF30692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FEE8821-446A-4DAB-BB86-32EC76C2F929}" type="pres">
      <dgm:prSet presAssocID="{517AA2B0-A087-462F-A23F-7E04EF30692A}" presName="hierChild2" presStyleCnt="0"/>
      <dgm:spPr/>
    </dgm:pt>
    <dgm:pt modelId="{E8493A97-116F-412A-BC6D-E9B8FB8FBEAC}" type="pres">
      <dgm:prSet presAssocID="{50B03925-9052-45F9-BAAE-E00B3F9ED9F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CAB44FC-4412-41C1-BB9F-0235D12A7468}" type="pres">
      <dgm:prSet presAssocID="{18DEA404-002B-463A-A2EB-4C2AF8E17417}" presName="hierRoot2" presStyleCnt="0">
        <dgm:presLayoutVars>
          <dgm:hierBranch val="init"/>
        </dgm:presLayoutVars>
      </dgm:prSet>
      <dgm:spPr/>
    </dgm:pt>
    <dgm:pt modelId="{FB44ADDD-273F-443F-A6CD-AD17E05E37EC}" type="pres">
      <dgm:prSet presAssocID="{18DEA404-002B-463A-A2EB-4C2AF8E17417}" presName="rootComposite" presStyleCnt="0"/>
      <dgm:spPr/>
    </dgm:pt>
    <dgm:pt modelId="{A2F08961-4F66-40A5-973F-D0F3686F7CCB}" type="pres">
      <dgm:prSet presAssocID="{18DEA404-002B-463A-A2EB-4C2AF8E1741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E8A256-869B-4F27-8E07-04EDF7AB5C33}" type="pres">
      <dgm:prSet presAssocID="{18DEA404-002B-463A-A2EB-4C2AF8E17417}" presName="rootConnector" presStyleLbl="node2" presStyleIdx="0" presStyleCnt="3"/>
      <dgm:spPr/>
      <dgm:t>
        <a:bodyPr/>
        <a:lstStyle/>
        <a:p>
          <a:endParaRPr lang="ru-RU"/>
        </a:p>
      </dgm:t>
    </dgm:pt>
    <dgm:pt modelId="{5D3823DD-A4F9-4408-B306-A5285C90A6EA}" type="pres">
      <dgm:prSet presAssocID="{18DEA404-002B-463A-A2EB-4C2AF8E17417}" presName="hierChild4" presStyleCnt="0"/>
      <dgm:spPr/>
    </dgm:pt>
    <dgm:pt modelId="{6D1418EF-9F9E-47C2-897C-CAAE1EE682FC}" type="pres">
      <dgm:prSet presAssocID="{18DEA404-002B-463A-A2EB-4C2AF8E17417}" presName="hierChild5" presStyleCnt="0"/>
      <dgm:spPr/>
    </dgm:pt>
    <dgm:pt modelId="{5CDE015E-B900-4F91-B0EC-18BF05E6F619}" type="pres">
      <dgm:prSet presAssocID="{0AAEBF9F-5C3F-452D-B3A7-F0B67EA93AF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37033B3-6587-4E16-8360-F6DF8A55454B}" type="pres">
      <dgm:prSet presAssocID="{D96014AF-3F76-460C-B10B-EEA5E00D7F04}" presName="hierRoot2" presStyleCnt="0">
        <dgm:presLayoutVars>
          <dgm:hierBranch val="init"/>
        </dgm:presLayoutVars>
      </dgm:prSet>
      <dgm:spPr/>
    </dgm:pt>
    <dgm:pt modelId="{EBE5AD9C-C40C-4249-B1EF-CEA78C93782A}" type="pres">
      <dgm:prSet presAssocID="{D96014AF-3F76-460C-B10B-EEA5E00D7F04}" presName="rootComposite" presStyleCnt="0"/>
      <dgm:spPr/>
    </dgm:pt>
    <dgm:pt modelId="{60CD627B-80E0-43C1-9AEA-B179C2C67435}" type="pres">
      <dgm:prSet presAssocID="{D96014AF-3F76-460C-B10B-EEA5E00D7F0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02D008-C9B1-4930-8DC2-F0F87A2DA3C7}" type="pres">
      <dgm:prSet presAssocID="{D96014AF-3F76-460C-B10B-EEA5E00D7F04}" presName="rootConnector" presStyleLbl="node2" presStyleIdx="1" presStyleCnt="3"/>
      <dgm:spPr/>
      <dgm:t>
        <a:bodyPr/>
        <a:lstStyle/>
        <a:p>
          <a:endParaRPr lang="ru-RU"/>
        </a:p>
      </dgm:t>
    </dgm:pt>
    <dgm:pt modelId="{9A686D9D-B380-4D6C-9C97-E586230900F8}" type="pres">
      <dgm:prSet presAssocID="{D96014AF-3F76-460C-B10B-EEA5E00D7F04}" presName="hierChild4" presStyleCnt="0"/>
      <dgm:spPr/>
    </dgm:pt>
    <dgm:pt modelId="{8A5C196A-247D-40C4-AF9C-F685A0F5164D}" type="pres">
      <dgm:prSet presAssocID="{D96014AF-3F76-460C-B10B-EEA5E00D7F04}" presName="hierChild5" presStyleCnt="0"/>
      <dgm:spPr/>
    </dgm:pt>
    <dgm:pt modelId="{07D87EAF-9773-47EE-9270-84DD528DD073}" type="pres">
      <dgm:prSet presAssocID="{37C3BA86-F9EA-4B79-A77A-142C9FEC44A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9C345ED-E83C-44A5-B3A6-E82E185B295B}" type="pres">
      <dgm:prSet presAssocID="{58D13721-AFE1-4A8B-9FBD-5C1984B86BF5}" presName="hierRoot2" presStyleCnt="0">
        <dgm:presLayoutVars>
          <dgm:hierBranch val="init"/>
        </dgm:presLayoutVars>
      </dgm:prSet>
      <dgm:spPr/>
    </dgm:pt>
    <dgm:pt modelId="{FE0A0B96-6B67-4C88-A5BF-8F76D2F7E7E8}" type="pres">
      <dgm:prSet presAssocID="{58D13721-AFE1-4A8B-9FBD-5C1984B86BF5}" presName="rootComposite" presStyleCnt="0"/>
      <dgm:spPr/>
    </dgm:pt>
    <dgm:pt modelId="{972EF7CD-A1AE-4A79-91F2-3FE66BEAC2D7}" type="pres">
      <dgm:prSet presAssocID="{58D13721-AFE1-4A8B-9FBD-5C1984B86BF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AF95D3-3B38-4858-AD07-3B1A20E278B1}" type="pres">
      <dgm:prSet presAssocID="{58D13721-AFE1-4A8B-9FBD-5C1984B86BF5}" presName="rootConnector" presStyleLbl="node2" presStyleIdx="2" presStyleCnt="3"/>
      <dgm:spPr/>
      <dgm:t>
        <a:bodyPr/>
        <a:lstStyle/>
        <a:p>
          <a:endParaRPr lang="ru-RU"/>
        </a:p>
      </dgm:t>
    </dgm:pt>
    <dgm:pt modelId="{EADC0C50-80F2-4475-9E8F-516AC845A9B8}" type="pres">
      <dgm:prSet presAssocID="{58D13721-AFE1-4A8B-9FBD-5C1984B86BF5}" presName="hierChild4" presStyleCnt="0"/>
      <dgm:spPr/>
    </dgm:pt>
    <dgm:pt modelId="{FAE94377-3ACC-4773-BB1A-D9C581FF4E48}" type="pres">
      <dgm:prSet presAssocID="{58D13721-AFE1-4A8B-9FBD-5C1984B86BF5}" presName="hierChild5" presStyleCnt="0"/>
      <dgm:spPr/>
    </dgm:pt>
    <dgm:pt modelId="{2B075F38-5B33-418F-89F0-381333A1B0DF}" type="pres">
      <dgm:prSet presAssocID="{517AA2B0-A087-462F-A23F-7E04EF30692A}" presName="hierChild3" presStyleCnt="0"/>
      <dgm:spPr/>
    </dgm:pt>
  </dgm:ptLst>
  <dgm:cxnLst>
    <dgm:cxn modelId="{D85AA369-A15C-4206-9253-9D6C3CF8A561}" srcId="{517AA2B0-A087-462F-A23F-7E04EF30692A}" destId="{D96014AF-3F76-460C-B10B-EEA5E00D7F04}" srcOrd="1" destOrd="0" parTransId="{0AAEBF9F-5C3F-452D-B3A7-F0B67EA93AFB}" sibTransId="{68E915DF-C96F-42F8-B0F8-A5F9B227734F}"/>
    <dgm:cxn modelId="{F3D10ABB-E01A-45F0-BDC3-E97B39128352}" type="presOf" srcId="{37C3BA86-F9EA-4B79-A77A-142C9FEC44A8}" destId="{07D87EAF-9773-47EE-9270-84DD528DD073}" srcOrd="0" destOrd="0" presId="urn:microsoft.com/office/officeart/2005/8/layout/orgChart1"/>
    <dgm:cxn modelId="{A0D93D1B-1B70-455B-85B9-26BFE3078037}" type="presOf" srcId="{517AA2B0-A087-462F-A23F-7E04EF30692A}" destId="{3243EFAB-55FD-405B-9104-A65CCD8818BE}" srcOrd="1" destOrd="0" presId="urn:microsoft.com/office/officeart/2005/8/layout/orgChart1"/>
    <dgm:cxn modelId="{5653CFDD-73F2-494B-8FDA-EA32D08D6947}" type="presOf" srcId="{517AA2B0-A087-462F-A23F-7E04EF30692A}" destId="{F94B93EF-06FC-4C5E-944C-61A920654547}" srcOrd="0" destOrd="0" presId="urn:microsoft.com/office/officeart/2005/8/layout/orgChart1"/>
    <dgm:cxn modelId="{8EAD1A22-78C6-46E1-8989-BBBE6FFD488F}" type="presOf" srcId="{34C03415-B21B-4F90-AEE1-CF06421C97AD}" destId="{457EBEAC-BC23-4D3A-A95F-2094AE7AC4CD}" srcOrd="0" destOrd="0" presId="urn:microsoft.com/office/officeart/2005/8/layout/orgChart1"/>
    <dgm:cxn modelId="{49A124F5-829F-4A43-9700-F520D283B272}" type="presOf" srcId="{18DEA404-002B-463A-A2EB-4C2AF8E17417}" destId="{FEE8A256-869B-4F27-8E07-04EDF7AB5C33}" srcOrd="1" destOrd="0" presId="urn:microsoft.com/office/officeart/2005/8/layout/orgChart1"/>
    <dgm:cxn modelId="{D51488ED-0362-4D82-85E9-9B50C29CE4DF}" type="presOf" srcId="{50B03925-9052-45F9-BAAE-E00B3F9ED9F6}" destId="{E8493A97-116F-412A-BC6D-E9B8FB8FBEAC}" srcOrd="0" destOrd="0" presId="urn:microsoft.com/office/officeart/2005/8/layout/orgChart1"/>
    <dgm:cxn modelId="{75C941C4-C987-4084-907D-C5A6FA81AC54}" type="presOf" srcId="{D96014AF-3F76-460C-B10B-EEA5E00D7F04}" destId="{6002D008-C9B1-4930-8DC2-F0F87A2DA3C7}" srcOrd="1" destOrd="0" presId="urn:microsoft.com/office/officeart/2005/8/layout/orgChart1"/>
    <dgm:cxn modelId="{7FCF8735-8AA3-4776-834B-61BC9E9D5DD2}" srcId="{34C03415-B21B-4F90-AEE1-CF06421C97AD}" destId="{517AA2B0-A087-462F-A23F-7E04EF30692A}" srcOrd="0" destOrd="0" parTransId="{6F5E6A97-C46F-45E1-91C5-E15F40D0AA95}" sibTransId="{3587601C-BE8E-4B31-AFB6-443C9F8CEB06}"/>
    <dgm:cxn modelId="{AE6EA28F-3919-46ED-BEE3-C81109715A13}" type="presOf" srcId="{0AAEBF9F-5C3F-452D-B3A7-F0B67EA93AFB}" destId="{5CDE015E-B900-4F91-B0EC-18BF05E6F619}" srcOrd="0" destOrd="0" presId="urn:microsoft.com/office/officeart/2005/8/layout/orgChart1"/>
    <dgm:cxn modelId="{AE728343-875B-430C-9A5B-45B77EAAC538}" type="presOf" srcId="{D96014AF-3F76-460C-B10B-EEA5E00D7F04}" destId="{60CD627B-80E0-43C1-9AEA-B179C2C67435}" srcOrd="0" destOrd="0" presId="urn:microsoft.com/office/officeart/2005/8/layout/orgChart1"/>
    <dgm:cxn modelId="{AE97EB2A-18B1-4702-BE81-E4F7CC87E9C2}" srcId="{517AA2B0-A087-462F-A23F-7E04EF30692A}" destId="{58D13721-AFE1-4A8B-9FBD-5C1984B86BF5}" srcOrd="2" destOrd="0" parTransId="{37C3BA86-F9EA-4B79-A77A-142C9FEC44A8}" sibTransId="{779A07D0-785B-4609-B1B3-CBB814868444}"/>
    <dgm:cxn modelId="{C81713A3-486A-40CD-A2DC-31DDD4879FB1}" type="presOf" srcId="{18DEA404-002B-463A-A2EB-4C2AF8E17417}" destId="{A2F08961-4F66-40A5-973F-D0F3686F7CCB}" srcOrd="0" destOrd="0" presId="urn:microsoft.com/office/officeart/2005/8/layout/orgChart1"/>
    <dgm:cxn modelId="{AD3453DB-0674-42D0-8B5F-8B48A51C27DB}" type="presOf" srcId="{58D13721-AFE1-4A8B-9FBD-5C1984B86BF5}" destId="{4AAF95D3-3B38-4858-AD07-3B1A20E278B1}" srcOrd="1" destOrd="0" presId="urn:microsoft.com/office/officeart/2005/8/layout/orgChart1"/>
    <dgm:cxn modelId="{9EFDE262-2CAC-4036-BF6E-C30B2E136F0A}" srcId="{517AA2B0-A087-462F-A23F-7E04EF30692A}" destId="{18DEA404-002B-463A-A2EB-4C2AF8E17417}" srcOrd="0" destOrd="0" parTransId="{50B03925-9052-45F9-BAAE-E00B3F9ED9F6}" sibTransId="{40FC7A0A-D22F-4DBE-AC7D-D36C0AA599B4}"/>
    <dgm:cxn modelId="{79CD5A9B-7B41-41A4-BD90-C212B3A42342}" type="presOf" srcId="{58D13721-AFE1-4A8B-9FBD-5C1984B86BF5}" destId="{972EF7CD-A1AE-4A79-91F2-3FE66BEAC2D7}" srcOrd="0" destOrd="0" presId="urn:microsoft.com/office/officeart/2005/8/layout/orgChart1"/>
    <dgm:cxn modelId="{EB8C0D5E-0D66-45D1-AA5E-FDEC3454E4AD}" type="presParOf" srcId="{457EBEAC-BC23-4D3A-A95F-2094AE7AC4CD}" destId="{2D367AB3-6D18-492E-9BFD-2AE188F18656}" srcOrd="0" destOrd="0" presId="urn:microsoft.com/office/officeart/2005/8/layout/orgChart1"/>
    <dgm:cxn modelId="{05F74ADC-3863-42C6-AF25-CA1056F423C8}" type="presParOf" srcId="{2D367AB3-6D18-492E-9BFD-2AE188F18656}" destId="{D3961507-A125-4CF2-8423-6A5C2169DA93}" srcOrd="0" destOrd="0" presId="urn:microsoft.com/office/officeart/2005/8/layout/orgChart1"/>
    <dgm:cxn modelId="{B1A4E31B-A73F-4200-9A33-6DA1ECF6DDA4}" type="presParOf" srcId="{D3961507-A125-4CF2-8423-6A5C2169DA93}" destId="{F94B93EF-06FC-4C5E-944C-61A920654547}" srcOrd="0" destOrd="0" presId="urn:microsoft.com/office/officeart/2005/8/layout/orgChart1"/>
    <dgm:cxn modelId="{026E6039-400F-44F8-89EC-800692BADE6E}" type="presParOf" srcId="{D3961507-A125-4CF2-8423-6A5C2169DA93}" destId="{3243EFAB-55FD-405B-9104-A65CCD8818BE}" srcOrd="1" destOrd="0" presId="urn:microsoft.com/office/officeart/2005/8/layout/orgChart1"/>
    <dgm:cxn modelId="{C4A7EBE2-920E-4D5F-8F5E-AEDD08132E38}" type="presParOf" srcId="{2D367AB3-6D18-492E-9BFD-2AE188F18656}" destId="{FFEE8821-446A-4DAB-BB86-32EC76C2F929}" srcOrd="1" destOrd="0" presId="urn:microsoft.com/office/officeart/2005/8/layout/orgChart1"/>
    <dgm:cxn modelId="{A9FDD0E8-880A-4FA2-9170-14E38C3357B7}" type="presParOf" srcId="{FFEE8821-446A-4DAB-BB86-32EC76C2F929}" destId="{E8493A97-116F-412A-BC6D-E9B8FB8FBEAC}" srcOrd="0" destOrd="0" presId="urn:microsoft.com/office/officeart/2005/8/layout/orgChart1"/>
    <dgm:cxn modelId="{CE057F2D-1325-4BF9-B391-CFE6ACEB736E}" type="presParOf" srcId="{FFEE8821-446A-4DAB-BB86-32EC76C2F929}" destId="{1CAB44FC-4412-41C1-BB9F-0235D12A7468}" srcOrd="1" destOrd="0" presId="urn:microsoft.com/office/officeart/2005/8/layout/orgChart1"/>
    <dgm:cxn modelId="{909A2E61-85E4-4A34-AA33-1C0A2426DD85}" type="presParOf" srcId="{1CAB44FC-4412-41C1-BB9F-0235D12A7468}" destId="{FB44ADDD-273F-443F-A6CD-AD17E05E37EC}" srcOrd="0" destOrd="0" presId="urn:microsoft.com/office/officeart/2005/8/layout/orgChart1"/>
    <dgm:cxn modelId="{486017D0-E793-433C-963E-FE8960CB679C}" type="presParOf" srcId="{FB44ADDD-273F-443F-A6CD-AD17E05E37EC}" destId="{A2F08961-4F66-40A5-973F-D0F3686F7CCB}" srcOrd="0" destOrd="0" presId="urn:microsoft.com/office/officeart/2005/8/layout/orgChart1"/>
    <dgm:cxn modelId="{93AD3E7B-36D8-47AF-87D9-BC9178BF0552}" type="presParOf" srcId="{FB44ADDD-273F-443F-A6CD-AD17E05E37EC}" destId="{FEE8A256-869B-4F27-8E07-04EDF7AB5C33}" srcOrd="1" destOrd="0" presId="urn:microsoft.com/office/officeart/2005/8/layout/orgChart1"/>
    <dgm:cxn modelId="{59A130AD-ABEA-4C30-AC89-3D225B51A0C2}" type="presParOf" srcId="{1CAB44FC-4412-41C1-BB9F-0235D12A7468}" destId="{5D3823DD-A4F9-4408-B306-A5285C90A6EA}" srcOrd="1" destOrd="0" presId="urn:microsoft.com/office/officeart/2005/8/layout/orgChart1"/>
    <dgm:cxn modelId="{A15B6D0B-400A-486F-A847-E2B5C9F9B5E7}" type="presParOf" srcId="{1CAB44FC-4412-41C1-BB9F-0235D12A7468}" destId="{6D1418EF-9F9E-47C2-897C-CAAE1EE682FC}" srcOrd="2" destOrd="0" presId="urn:microsoft.com/office/officeart/2005/8/layout/orgChart1"/>
    <dgm:cxn modelId="{2BB144DC-C892-4BD7-AF23-7DCF2512E78A}" type="presParOf" srcId="{FFEE8821-446A-4DAB-BB86-32EC76C2F929}" destId="{5CDE015E-B900-4F91-B0EC-18BF05E6F619}" srcOrd="2" destOrd="0" presId="urn:microsoft.com/office/officeart/2005/8/layout/orgChart1"/>
    <dgm:cxn modelId="{4AB23300-A9D8-48A3-ABB0-D564D65CF3D8}" type="presParOf" srcId="{FFEE8821-446A-4DAB-BB86-32EC76C2F929}" destId="{C37033B3-6587-4E16-8360-F6DF8A55454B}" srcOrd="3" destOrd="0" presId="urn:microsoft.com/office/officeart/2005/8/layout/orgChart1"/>
    <dgm:cxn modelId="{D01300FD-2500-46CB-BC79-4A959E2C9407}" type="presParOf" srcId="{C37033B3-6587-4E16-8360-F6DF8A55454B}" destId="{EBE5AD9C-C40C-4249-B1EF-CEA78C93782A}" srcOrd="0" destOrd="0" presId="urn:microsoft.com/office/officeart/2005/8/layout/orgChart1"/>
    <dgm:cxn modelId="{4ADD6BA4-0B5F-4F88-B93D-8FC4FF49F092}" type="presParOf" srcId="{EBE5AD9C-C40C-4249-B1EF-CEA78C93782A}" destId="{60CD627B-80E0-43C1-9AEA-B179C2C67435}" srcOrd="0" destOrd="0" presId="urn:microsoft.com/office/officeart/2005/8/layout/orgChart1"/>
    <dgm:cxn modelId="{AC131D3C-F24E-4280-AFEE-281BAF9E397A}" type="presParOf" srcId="{EBE5AD9C-C40C-4249-B1EF-CEA78C93782A}" destId="{6002D008-C9B1-4930-8DC2-F0F87A2DA3C7}" srcOrd="1" destOrd="0" presId="urn:microsoft.com/office/officeart/2005/8/layout/orgChart1"/>
    <dgm:cxn modelId="{B59FC7C0-2E5D-40D5-95BD-72159063D106}" type="presParOf" srcId="{C37033B3-6587-4E16-8360-F6DF8A55454B}" destId="{9A686D9D-B380-4D6C-9C97-E586230900F8}" srcOrd="1" destOrd="0" presId="urn:microsoft.com/office/officeart/2005/8/layout/orgChart1"/>
    <dgm:cxn modelId="{0AAF8E20-E423-4B0A-9232-6E18AEDF0758}" type="presParOf" srcId="{C37033B3-6587-4E16-8360-F6DF8A55454B}" destId="{8A5C196A-247D-40C4-AF9C-F685A0F5164D}" srcOrd="2" destOrd="0" presId="urn:microsoft.com/office/officeart/2005/8/layout/orgChart1"/>
    <dgm:cxn modelId="{2AFD6CCF-C4DE-4CEF-9C05-315187FC82BF}" type="presParOf" srcId="{FFEE8821-446A-4DAB-BB86-32EC76C2F929}" destId="{07D87EAF-9773-47EE-9270-84DD528DD073}" srcOrd="4" destOrd="0" presId="urn:microsoft.com/office/officeart/2005/8/layout/orgChart1"/>
    <dgm:cxn modelId="{DE273A6D-EC84-40F3-A889-0A93D729D4D3}" type="presParOf" srcId="{FFEE8821-446A-4DAB-BB86-32EC76C2F929}" destId="{39C345ED-E83C-44A5-B3A6-E82E185B295B}" srcOrd="5" destOrd="0" presId="urn:microsoft.com/office/officeart/2005/8/layout/orgChart1"/>
    <dgm:cxn modelId="{28732636-B070-4EDC-86C3-6E34E7839FB2}" type="presParOf" srcId="{39C345ED-E83C-44A5-B3A6-E82E185B295B}" destId="{FE0A0B96-6B67-4C88-A5BF-8F76D2F7E7E8}" srcOrd="0" destOrd="0" presId="urn:microsoft.com/office/officeart/2005/8/layout/orgChart1"/>
    <dgm:cxn modelId="{65B32DF6-C6FB-4017-9DE9-008A16765C33}" type="presParOf" srcId="{FE0A0B96-6B67-4C88-A5BF-8F76D2F7E7E8}" destId="{972EF7CD-A1AE-4A79-91F2-3FE66BEAC2D7}" srcOrd="0" destOrd="0" presId="urn:microsoft.com/office/officeart/2005/8/layout/orgChart1"/>
    <dgm:cxn modelId="{6D5758EB-E092-430F-AE97-95A382FF8663}" type="presParOf" srcId="{FE0A0B96-6B67-4C88-A5BF-8F76D2F7E7E8}" destId="{4AAF95D3-3B38-4858-AD07-3B1A20E278B1}" srcOrd="1" destOrd="0" presId="urn:microsoft.com/office/officeart/2005/8/layout/orgChart1"/>
    <dgm:cxn modelId="{95B7544F-2647-4A97-B2DC-A3B054DAB89E}" type="presParOf" srcId="{39C345ED-E83C-44A5-B3A6-E82E185B295B}" destId="{EADC0C50-80F2-4475-9E8F-516AC845A9B8}" srcOrd="1" destOrd="0" presId="urn:microsoft.com/office/officeart/2005/8/layout/orgChart1"/>
    <dgm:cxn modelId="{12DE50B2-57F2-4BD9-B59D-1B390BBBC9A9}" type="presParOf" srcId="{39C345ED-E83C-44A5-B3A6-E82E185B295B}" destId="{FAE94377-3ACC-4773-BB1A-D9C581FF4E48}" srcOrd="2" destOrd="0" presId="urn:microsoft.com/office/officeart/2005/8/layout/orgChart1"/>
    <dgm:cxn modelId="{1476340F-BB81-43A9-8322-C2714E248974}" type="presParOf" srcId="{2D367AB3-6D18-492E-9BFD-2AE188F18656}" destId="{2B075F38-5B33-418F-89F0-381333A1B0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092D3B-F4BA-4B7F-861D-CFBD6E2C05D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298F76-0695-417F-A68B-7AF1FF3ACA48}">
      <dgm:prSet phldrT="[Текст]"/>
      <dgm:spPr/>
      <dgm:t>
        <a:bodyPr/>
        <a:lstStyle/>
        <a:p>
          <a:r>
            <a:rPr lang="ru-RU" dirty="0" smtClean="0"/>
            <a:t>Материалы и инструменты</a:t>
          </a:r>
          <a:endParaRPr lang="ru-RU" dirty="0"/>
        </a:p>
      </dgm:t>
    </dgm:pt>
    <dgm:pt modelId="{A9338358-E62B-467F-844B-CFFB5DBAA8B2}" type="parTrans" cxnId="{EEEB292E-4BA6-4FCD-9B24-957C708BCD43}">
      <dgm:prSet/>
      <dgm:spPr/>
      <dgm:t>
        <a:bodyPr/>
        <a:lstStyle/>
        <a:p>
          <a:endParaRPr lang="ru-RU"/>
        </a:p>
      </dgm:t>
    </dgm:pt>
    <dgm:pt modelId="{5C2FFDCF-2AD8-4EC8-8866-9ADFB2F8E96A}" type="sibTrans" cxnId="{EEEB292E-4BA6-4FCD-9B24-957C708BCD43}">
      <dgm:prSet/>
      <dgm:spPr/>
      <dgm:t>
        <a:bodyPr/>
        <a:lstStyle/>
        <a:p>
          <a:endParaRPr lang="ru-RU"/>
        </a:p>
      </dgm:t>
    </dgm:pt>
    <dgm:pt modelId="{B1EFBB54-D30D-4BD1-A91E-D0A8C834C9B4}">
      <dgm:prSet phldrT="[Текст]"/>
      <dgm:spPr/>
      <dgm:t>
        <a:bodyPr/>
        <a:lstStyle/>
        <a:p>
          <a:r>
            <a:rPr lang="ru-RU" dirty="0" smtClean="0"/>
            <a:t>Синтепон</a:t>
          </a:r>
          <a:endParaRPr lang="ru-RU" dirty="0"/>
        </a:p>
      </dgm:t>
    </dgm:pt>
    <dgm:pt modelId="{E57A5664-0EE1-4346-992F-6C36768E6786}" type="parTrans" cxnId="{C6A1C7BF-EC27-4BA9-AC77-F049B9499CAD}">
      <dgm:prSet/>
      <dgm:spPr/>
      <dgm:t>
        <a:bodyPr/>
        <a:lstStyle/>
        <a:p>
          <a:endParaRPr lang="ru-RU"/>
        </a:p>
      </dgm:t>
    </dgm:pt>
    <dgm:pt modelId="{DB1FA527-D9CD-4EA0-AB95-920F9C9353C1}" type="sibTrans" cxnId="{C6A1C7BF-EC27-4BA9-AC77-F049B9499CAD}">
      <dgm:prSet/>
      <dgm:spPr/>
      <dgm:t>
        <a:bodyPr/>
        <a:lstStyle/>
        <a:p>
          <a:endParaRPr lang="ru-RU"/>
        </a:p>
      </dgm:t>
    </dgm:pt>
    <dgm:pt modelId="{B0F06A5A-CD31-4C99-9CB2-8C6328C99F50}">
      <dgm:prSet phldrT="[Текст]"/>
      <dgm:spPr/>
      <dgm:t>
        <a:bodyPr/>
        <a:lstStyle/>
        <a:p>
          <a:r>
            <a:rPr lang="ru-RU" dirty="0" smtClean="0"/>
            <a:t>Нитки</a:t>
          </a:r>
          <a:endParaRPr lang="ru-RU" dirty="0"/>
        </a:p>
      </dgm:t>
    </dgm:pt>
    <dgm:pt modelId="{F3D4CDAB-5356-4E17-B1A6-900BF1B0AA4A}" type="parTrans" cxnId="{044549AD-35FE-4305-9049-511641499F9B}">
      <dgm:prSet/>
      <dgm:spPr/>
      <dgm:t>
        <a:bodyPr/>
        <a:lstStyle/>
        <a:p>
          <a:endParaRPr lang="ru-RU"/>
        </a:p>
      </dgm:t>
    </dgm:pt>
    <dgm:pt modelId="{A4AEADDD-BA61-4894-8164-4C8D6B71966D}" type="sibTrans" cxnId="{044549AD-35FE-4305-9049-511641499F9B}">
      <dgm:prSet/>
      <dgm:spPr/>
      <dgm:t>
        <a:bodyPr/>
        <a:lstStyle/>
        <a:p>
          <a:endParaRPr lang="ru-RU"/>
        </a:p>
      </dgm:t>
    </dgm:pt>
    <dgm:pt modelId="{3672E876-9139-4AD3-AA57-9AA4EB641410}">
      <dgm:prSet phldrT="[Текст]"/>
      <dgm:spPr/>
      <dgm:t>
        <a:bodyPr/>
        <a:lstStyle/>
        <a:p>
          <a:r>
            <a:rPr lang="ru-RU" dirty="0" smtClean="0"/>
            <a:t>Игла</a:t>
          </a:r>
          <a:endParaRPr lang="ru-RU" dirty="0"/>
        </a:p>
      </dgm:t>
    </dgm:pt>
    <dgm:pt modelId="{3DF0016B-45A7-432A-8A13-D0BBD5A42684}" type="parTrans" cxnId="{89D3A777-8111-4BF5-84E3-993837BC9080}">
      <dgm:prSet/>
      <dgm:spPr/>
      <dgm:t>
        <a:bodyPr/>
        <a:lstStyle/>
        <a:p>
          <a:endParaRPr lang="ru-RU"/>
        </a:p>
      </dgm:t>
    </dgm:pt>
    <dgm:pt modelId="{39C7137B-34C2-44E0-A705-DC611808C4A6}" type="sibTrans" cxnId="{89D3A777-8111-4BF5-84E3-993837BC9080}">
      <dgm:prSet/>
      <dgm:spPr/>
      <dgm:t>
        <a:bodyPr/>
        <a:lstStyle/>
        <a:p>
          <a:endParaRPr lang="ru-RU"/>
        </a:p>
      </dgm:t>
    </dgm:pt>
    <dgm:pt modelId="{AF8AF073-EC54-406D-8A2C-6FA1F17F2C73}">
      <dgm:prSet/>
      <dgm:spPr/>
      <dgm:t>
        <a:bodyPr/>
        <a:lstStyle/>
        <a:p>
          <a:r>
            <a:rPr lang="ru-RU" dirty="0" smtClean="0"/>
            <a:t>Бантики</a:t>
          </a:r>
          <a:endParaRPr lang="ru-RU" dirty="0"/>
        </a:p>
      </dgm:t>
    </dgm:pt>
    <dgm:pt modelId="{F58EE174-B2AF-4B3E-A093-935A8797CE98}" type="parTrans" cxnId="{06FCD294-C79D-4992-A646-5A1FE0C7F539}">
      <dgm:prSet/>
      <dgm:spPr/>
      <dgm:t>
        <a:bodyPr/>
        <a:lstStyle/>
        <a:p>
          <a:endParaRPr lang="ru-RU"/>
        </a:p>
      </dgm:t>
    </dgm:pt>
    <dgm:pt modelId="{F7B949F4-6B4B-49F1-863A-778B2159767F}" type="sibTrans" cxnId="{06FCD294-C79D-4992-A646-5A1FE0C7F539}">
      <dgm:prSet/>
      <dgm:spPr/>
      <dgm:t>
        <a:bodyPr/>
        <a:lstStyle/>
        <a:p>
          <a:endParaRPr lang="ru-RU"/>
        </a:p>
      </dgm:t>
    </dgm:pt>
    <dgm:pt modelId="{05CCBDA8-CFA1-4E7F-8DFF-967600D4891B}">
      <dgm:prSet/>
      <dgm:spPr/>
      <dgm:t>
        <a:bodyPr/>
        <a:lstStyle/>
        <a:p>
          <a:r>
            <a:rPr lang="ru-RU" dirty="0" smtClean="0"/>
            <a:t>Глаза</a:t>
          </a:r>
          <a:endParaRPr lang="ru-RU" dirty="0"/>
        </a:p>
      </dgm:t>
    </dgm:pt>
    <dgm:pt modelId="{350B2030-705C-4D09-8AC5-89E0FABD1E88}" type="parTrans" cxnId="{AD3340C0-A915-4864-80F1-5F8D637BA09A}">
      <dgm:prSet/>
      <dgm:spPr/>
      <dgm:t>
        <a:bodyPr/>
        <a:lstStyle/>
        <a:p>
          <a:endParaRPr lang="ru-RU"/>
        </a:p>
      </dgm:t>
    </dgm:pt>
    <dgm:pt modelId="{01116342-6222-49D0-BC73-BF12F603CBE8}" type="sibTrans" cxnId="{AD3340C0-A915-4864-80F1-5F8D637BA09A}">
      <dgm:prSet/>
      <dgm:spPr/>
      <dgm:t>
        <a:bodyPr/>
        <a:lstStyle/>
        <a:p>
          <a:endParaRPr lang="ru-RU"/>
        </a:p>
      </dgm:t>
    </dgm:pt>
    <dgm:pt modelId="{FB087444-1D20-4536-8B71-973A5037AC10}">
      <dgm:prSet/>
      <dgm:spPr/>
      <dgm:t>
        <a:bodyPr/>
        <a:lstStyle/>
        <a:p>
          <a:r>
            <a:rPr lang="ru-RU" dirty="0" smtClean="0"/>
            <a:t>Крючок</a:t>
          </a:r>
          <a:endParaRPr lang="ru-RU" dirty="0"/>
        </a:p>
      </dgm:t>
    </dgm:pt>
    <dgm:pt modelId="{61AE8F23-4239-46FD-9619-F3B818982738}" type="parTrans" cxnId="{5CA6E2E8-C0CB-4CE1-B9DB-921CCD878559}">
      <dgm:prSet/>
      <dgm:spPr/>
      <dgm:t>
        <a:bodyPr/>
        <a:lstStyle/>
        <a:p>
          <a:endParaRPr lang="ru-RU"/>
        </a:p>
      </dgm:t>
    </dgm:pt>
    <dgm:pt modelId="{96B0972C-DAC4-4665-B95E-780899DFEF47}" type="sibTrans" cxnId="{5CA6E2E8-C0CB-4CE1-B9DB-921CCD878559}">
      <dgm:prSet/>
      <dgm:spPr/>
      <dgm:t>
        <a:bodyPr/>
        <a:lstStyle/>
        <a:p>
          <a:endParaRPr lang="ru-RU"/>
        </a:p>
      </dgm:t>
    </dgm:pt>
    <dgm:pt modelId="{0B09A7DA-7360-43CD-BD81-5BD9EB17E012}">
      <dgm:prSet/>
      <dgm:spPr/>
      <dgm:t>
        <a:bodyPr/>
        <a:lstStyle/>
        <a:p>
          <a:r>
            <a:rPr lang="ru-RU" dirty="0" smtClean="0"/>
            <a:t>Ножницы</a:t>
          </a:r>
          <a:endParaRPr lang="ru-RU" dirty="0"/>
        </a:p>
      </dgm:t>
    </dgm:pt>
    <dgm:pt modelId="{C62A28E4-A948-47C4-B661-17C8756FB099}" type="parTrans" cxnId="{7576AD8C-B9D4-4577-83EB-1B054B504BC2}">
      <dgm:prSet/>
      <dgm:spPr/>
      <dgm:t>
        <a:bodyPr/>
        <a:lstStyle/>
        <a:p>
          <a:endParaRPr lang="ru-RU"/>
        </a:p>
      </dgm:t>
    </dgm:pt>
    <dgm:pt modelId="{CE8E4201-C3B3-48DA-84A6-4A91A73B1CDD}" type="sibTrans" cxnId="{7576AD8C-B9D4-4577-83EB-1B054B504BC2}">
      <dgm:prSet/>
      <dgm:spPr/>
      <dgm:t>
        <a:bodyPr/>
        <a:lstStyle/>
        <a:p>
          <a:endParaRPr lang="ru-RU"/>
        </a:p>
      </dgm:t>
    </dgm:pt>
    <dgm:pt modelId="{775E569E-705B-4824-90E1-7B0909E3BF96}">
      <dgm:prSet/>
      <dgm:spPr/>
      <dgm:t>
        <a:bodyPr/>
        <a:lstStyle/>
        <a:p>
          <a:r>
            <a:rPr lang="ru-RU" dirty="0" smtClean="0"/>
            <a:t>Ленты</a:t>
          </a:r>
          <a:endParaRPr lang="ru-RU" dirty="0"/>
        </a:p>
      </dgm:t>
    </dgm:pt>
    <dgm:pt modelId="{034B81E8-3822-4FF0-A087-1BAD1263512B}" type="parTrans" cxnId="{4C01B97A-A10B-4500-B8DD-06436FB755F0}">
      <dgm:prSet/>
      <dgm:spPr/>
      <dgm:t>
        <a:bodyPr/>
        <a:lstStyle/>
        <a:p>
          <a:endParaRPr lang="ru-RU"/>
        </a:p>
      </dgm:t>
    </dgm:pt>
    <dgm:pt modelId="{A78EB743-0561-41FE-83AA-5F1FFE910B70}" type="sibTrans" cxnId="{4C01B97A-A10B-4500-B8DD-06436FB755F0}">
      <dgm:prSet/>
      <dgm:spPr/>
      <dgm:t>
        <a:bodyPr/>
        <a:lstStyle/>
        <a:p>
          <a:endParaRPr lang="ru-RU"/>
        </a:p>
      </dgm:t>
    </dgm:pt>
    <dgm:pt modelId="{8C1F3CA8-2015-4179-92D2-410A99E09EC7}">
      <dgm:prSet/>
      <dgm:spPr/>
      <dgm:t>
        <a:bodyPr/>
        <a:lstStyle/>
        <a:p>
          <a:r>
            <a:rPr lang="ru-RU" dirty="0" smtClean="0"/>
            <a:t>Бусины</a:t>
          </a:r>
          <a:endParaRPr lang="ru-RU" dirty="0"/>
        </a:p>
      </dgm:t>
    </dgm:pt>
    <dgm:pt modelId="{FE69EAE0-BC8F-4E27-8203-2D9B7929BCDA}" type="parTrans" cxnId="{15A9B178-B444-4CDF-A325-E04314AC7CF8}">
      <dgm:prSet/>
      <dgm:spPr/>
      <dgm:t>
        <a:bodyPr/>
        <a:lstStyle/>
        <a:p>
          <a:endParaRPr lang="ru-RU"/>
        </a:p>
      </dgm:t>
    </dgm:pt>
    <dgm:pt modelId="{BEF59486-4D2E-49D6-8192-93E8DE74149E}" type="sibTrans" cxnId="{15A9B178-B444-4CDF-A325-E04314AC7CF8}">
      <dgm:prSet/>
      <dgm:spPr/>
      <dgm:t>
        <a:bodyPr/>
        <a:lstStyle/>
        <a:p>
          <a:endParaRPr lang="ru-RU"/>
        </a:p>
      </dgm:t>
    </dgm:pt>
    <dgm:pt modelId="{CC161846-A8A7-4962-9CD2-1E79E8507C23}">
      <dgm:prSet/>
      <dgm:spPr/>
      <dgm:t>
        <a:bodyPr/>
        <a:lstStyle/>
        <a:p>
          <a:r>
            <a:rPr lang="ru-RU" dirty="0" smtClean="0"/>
            <a:t>Цветочки</a:t>
          </a:r>
          <a:endParaRPr lang="ru-RU" dirty="0"/>
        </a:p>
      </dgm:t>
    </dgm:pt>
    <dgm:pt modelId="{71794E4F-CAB1-4989-B94E-5315CA1096FA}" type="parTrans" cxnId="{0A1D006F-C2AC-4F70-81D1-47E69EFA0E0A}">
      <dgm:prSet/>
      <dgm:spPr/>
      <dgm:t>
        <a:bodyPr/>
        <a:lstStyle/>
        <a:p>
          <a:endParaRPr lang="ru-RU"/>
        </a:p>
      </dgm:t>
    </dgm:pt>
    <dgm:pt modelId="{AC087C0A-3BD5-4B82-A196-DCBAF55DBE21}" type="sibTrans" cxnId="{0A1D006F-C2AC-4F70-81D1-47E69EFA0E0A}">
      <dgm:prSet/>
      <dgm:spPr/>
      <dgm:t>
        <a:bodyPr/>
        <a:lstStyle/>
        <a:p>
          <a:endParaRPr lang="ru-RU"/>
        </a:p>
      </dgm:t>
    </dgm:pt>
    <dgm:pt modelId="{133A3D71-6FB5-487B-89EC-B776A8069CA8}" type="pres">
      <dgm:prSet presAssocID="{2A092D3B-F4BA-4B7F-861D-CFBD6E2C05D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0F50F6-BEF3-48DF-8824-D813957941D0}" type="pres">
      <dgm:prSet presAssocID="{41298F76-0695-417F-A68B-7AF1FF3ACA48}" presName="root1" presStyleCnt="0"/>
      <dgm:spPr/>
    </dgm:pt>
    <dgm:pt modelId="{48129B67-3476-4CEA-98C9-46BD6009D5C7}" type="pres">
      <dgm:prSet presAssocID="{41298F76-0695-417F-A68B-7AF1FF3ACA4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71E4BA-490A-4817-B12E-0D55C3A3CAC5}" type="pres">
      <dgm:prSet presAssocID="{41298F76-0695-417F-A68B-7AF1FF3ACA48}" presName="level2hierChild" presStyleCnt="0"/>
      <dgm:spPr/>
    </dgm:pt>
    <dgm:pt modelId="{994B4924-7F48-48AF-87CE-5038E794CE73}" type="pres">
      <dgm:prSet presAssocID="{E57A5664-0EE1-4346-992F-6C36768E6786}" presName="conn2-1" presStyleLbl="parChTrans1D2" presStyleIdx="0" presStyleCnt="10"/>
      <dgm:spPr/>
      <dgm:t>
        <a:bodyPr/>
        <a:lstStyle/>
        <a:p>
          <a:endParaRPr lang="ru-RU"/>
        </a:p>
      </dgm:t>
    </dgm:pt>
    <dgm:pt modelId="{B78331F7-081B-4AF7-B8DE-9B9A3381348F}" type="pres">
      <dgm:prSet presAssocID="{E57A5664-0EE1-4346-992F-6C36768E6786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2BCE9535-65AA-4C28-9DCD-AE7C6AB351C7}" type="pres">
      <dgm:prSet presAssocID="{B1EFBB54-D30D-4BD1-A91E-D0A8C834C9B4}" presName="root2" presStyleCnt="0"/>
      <dgm:spPr/>
    </dgm:pt>
    <dgm:pt modelId="{6A95B578-0A9C-40BA-AB1B-230A2E45236D}" type="pres">
      <dgm:prSet presAssocID="{B1EFBB54-D30D-4BD1-A91E-D0A8C834C9B4}" presName="LevelTwoTextNode" presStyleLbl="node2" presStyleIdx="0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1CEF8A-CA33-4642-A469-96E7B468673E}" type="pres">
      <dgm:prSet presAssocID="{B1EFBB54-D30D-4BD1-A91E-D0A8C834C9B4}" presName="level3hierChild" presStyleCnt="0"/>
      <dgm:spPr/>
    </dgm:pt>
    <dgm:pt modelId="{037E1912-6009-415E-832E-18E97F4A3605}" type="pres">
      <dgm:prSet presAssocID="{350B2030-705C-4D09-8AC5-89E0FABD1E88}" presName="conn2-1" presStyleLbl="parChTrans1D2" presStyleIdx="1" presStyleCnt="10"/>
      <dgm:spPr/>
      <dgm:t>
        <a:bodyPr/>
        <a:lstStyle/>
        <a:p>
          <a:endParaRPr lang="ru-RU"/>
        </a:p>
      </dgm:t>
    </dgm:pt>
    <dgm:pt modelId="{8EBA65E0-3173-421C-A641-A219C36F1410}" type="pres">
      <dgm:prSet presAssocID="{350B2030-705C-4D09-8AC5-89E0FABD1E88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BC8388DF-D20A-48D9-A547-B709164BAF9A}" type="pres">
      <dgm:prSet presAssocID="{05CCBDA8-CFA1-4E7F-8DFF-967600D4891B}" presName="root2" presStyleCnt="0"/>
      <dgm:spPr/>
    </dgm:pt>
    <dgm:pt modelId="{7F697F55-6FB5-47AC-A5AC-E4F27542CC24}" type="pres">
      <dgm:prSet presAssocID="{05CCBDA8-CFA1-4E7F-8DFF-967600D4891B}" presName="LevelTwoTextNode" presStyleLbl="node2" presStyleIdx="1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DF9390-D3AE-4A0D-81FE-8C575065DEFB}" type="pres">
      <dgm:prSet presAssocID="{05CCBDA8-CFA1-4E7F-8DFF-967600D4891B}" presName="level3hierChild" presStyleCnt="0"/>
      <dgm:spPr/>
    </dgm:pt>
    <dgm:pt modelId="{91E8541B-971B-401F-BAEB-F522A4BAE08B}" type="pres">
      <dgm:prSet presAssocID="{61AE8F23-4239-46FD-9619-F3B818982738}" presName="conn2-1" presStyleLbl="parChTrans1D2" presStyleIdx="2" presStyleCnt="10"/>
      <dgm:spPr/>
      <dgm:t>
        <a:bodyPr/>
        <a:lstStyle/>
        <a:p>
          <a:endParaRPr lang="ru-RU"/>
        </a:p>
      </dgm:t>
    </dgm:pt>
    <dgm:pt modelId="{5285B535-695C-48B8-B93E-437C78DAF736}" type="pres">
      <dgm:prSet presAssocID="{61AE8F23-4239-46FD-9619-F3B818982738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9A3879A5-9C7A-43BC-9439-089289313858}" type="pres">
      <dgm:prSet presAssocID="{FB087444-1D20-4536-8B71-973A5037AC10}" presName="root2" presStyleCnt="0"/>
      <dgm:spPr/>
    </dgm:pt>
    <dgm:pt modelId="{A59BB5D1-3592-4BA4-A01B-3B069B0687DD}" type="pres">
      <dgm:prSet presAssocID="{FB087444-1D20-4536-8B71-973A5037AC10}" presName="LevelTwoTextNode" presStyleLbl="node2" presStyleIdx="2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4AC6DA-12A9-47D7-885A-9F022A6C91CB}" type="pres">
      <dgm:prSet presAssocID="{FB087444-1D20-4536-8B71-973A5037AC10}" presName="level3hierChild" presStyleCnt="0"/>
      <dgm:spPr/>
    </dgm:pt>
    <dgm:pt modelId="{5541A6FF-B357-4BA6-82CE-BA8BB32209ED}" type="pres">
      <dgm:prSet presAssocID="{C62A28E4-A948-47C4-B661-17C8756FB099}" presName="conn2-1" presStyleLbl="parChTrans1D2" presStyleIdx="3" presStyleCnt="10"/>
      <dgm:spPr/>
      <dgm:t>
        <a:bodyPr/>
        <a:lstStyle/>
        <a:p>
          <a:endParaRPr lang="ru-RU"/>
        </a:p>
      </dgm:t>
    </dgm:pt>
    <dgm:pt modelId="{B2D5D2B7-4A9B-487D-A020-C0CE1CBFB222}" type="pres">
      <dgm:prSet presAssocID="{C62A28E4-A948-47C4-B661-17C8756FB099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35FB5370-BEFB-451A-8733-1AB4CBCFB6E5}" type="pres">
      <dgm:prSet presAssocID="{0B09A7DA-7360-43CD-BD81-5BD9EB17E012}" presName="root2" presStyleCnt="0"/>
      <dgm:spPr/>
    </dgm:pt>
    <dgm:pt modelId="{3B5E79B6-1B0D-4B5F-A95E-31C3A4286126}" type="pres">
      <dgm:prSet presAssocID="{0B09A7DA-7360-43CD-BD81-5BD9EB17E012}" presName="LevelTwoTextNode" presStyleLbl="node2" presStyleIdx="3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2B1C4-09E5-4F38-947B-9920917A06F6}" type="pres">
      <dgm:prSet presAssocID="{0B09A7DA-7360-43CD-BD81-5BD9EB17E012}" presName="level3hierChild" presStyleCnt="0"/>
      <dgm:spPr/>
    </dgm:pt>
    <dgm:pt modelId="{1CC1C40F-EA0E-4E5C-A80A-989520500D3F}" type="pres">
      <dgm:prSet presAssocID="{034B81E8-3822-4FF0-A087-1BAD1263512B}" presName="conn2-1" presStyleLbl="parChTrans1D2" presStyleIdx="4" presStyleCnt="10"/>
      <dgm:spPr/>
      <dgm:t>
        <a:bodyPr/>
        <a:lstStyle/>
        <a:p>
          <a:endParaRPr lang="ru-RU"/>
        </a:p>
      </dgm:t>
    </dgm:pt>
    <dgm:pt modelId="{6C06DA58-1E4D-4D9F-B9F6-408D92F435BA}" type="pres">
      <dgm:prSet presAssocID="{034B81E8-3822-4FF0-A087-1BAD1263512B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D3EFBE32-BA47-4E24-974F-4171B9F2B0F1}" type="pres">
      <dgm:prSet presAssocID="{775E569E-705B-4824-90E1-7B0909E3BF96}" presName="root2" presStyleCnt="0"/>
      <dgm:spPr/>
    </dgm:pt>
    <dgm:pt modelId="{BFB6AF31-ED5E-4B9D-81B3-53BB5A7E942C}" type="pres">
      <dgm:prSet presAssocID="{775E569E-705B-4824-90E1-7B0909E3BF96}" presName="LevelTwoTextNode" presStyleLbl="node2" presStyleIdx="4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F3E270-C9CF-4E26-BC1B-C07D01FB4457}" type="pres">
      <dgm:prSet presAssocID="{775E569E-705B-4824-90E1-7B0909E3BF96}" presName="level3hierChild" presStyleCnt="0"/>
      <dgm:spPr/>
    </dgm:pt>
    <dgm:pt modelId="{0B8DB511-0D8E-4CBA-9E02-CD0F42C0FC0B}" type="pres">
      <dgm:prSet presAssocID="{FE69EAE0-BC8F-4E27-8203-2D9B7929BCDA}" presName="conn2-1" presStyleLbl="parChTrans1D2" presStyleIdx="5" presStyleCnt="10"/>
      <dgm:spPr/>
      <dgm:t>
        <a:bodyPr/>
        <a:lstStyle/>
        <a:p>
          <a:endParaRPr lang="ru-RU"/>
        </a:p>
      </dgm:t>
    </dgm:pt>
    <dgm:pt modelId="{484E06F7-F247-411A-9F20-C972D0420B6A}" type="pres">
      <dgm:prSet presAssocID="{FE69EAE0-BC8F-4E27-8203-2D9B7929BCDA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919B3389-1092-4830-89A1-C780D74832F5}" type="pres">
      <dgm:prSet presAssocID="{8C1F3CA8-2015-4179-92D2-410A99E09EC7}" presName="root2" presStyleCnt="0"/>
      <dgm:spPr/>
    </dgm:pt>
    <dgm:pt modelId="{225CB8C3-8282-4262-BC39-B9A626D3FD7D}" type="pres">
      <dgm:prSet presAssocID="{8C1F3CA8-2015-4179-92D2-410A99E09EC7}" presName="LevelTwoTextNode" presStyleLbl="node2" presStyleIdx="5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4989C5-104A-423D-A9B5-0838B1C0586A}" type="pres">
      <dgm:prSet presAssocID="{8C1F3CA8-2015-4179-92D2-410A99E09EC7}" presName="level3hierChild" presStyleCnt="0"/>
      <dgm:spPr/>
    </dgm:pt>
    <dgm:pt modelId="{83BD55AC-9B3D-47E3-87DD-6D7EEBED33DC}" type="pres">
      <dgm:prSet presAssocID="{71794E4F-CAB1-4989-B94E-5315CA1096FA}" presName="conn2-1" presStyleLbl="parChTrans1D2" presStyleIdx="6" presStyleCnt="10"/>
      <dgm:spPr/>
      <dgm:t>
        <a:bodyPr/>
        <a:lstStyle/>
        <a:p>
          <a:endParaRPr lang="ru-RU"/>
        </a:p>
      </dgm:t>
    </dgm:pt>
    <dgm:pt modelId="{F2ED1BBF-D10D-46B7-9C40-13C13771935D}" type="pres">
      <dgm:prSet presAssocID="{71794E4F-CAB1-4989-B94E-5315CA1096FA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F9AD6AAE-9B3B-4192-935B-D474B064CE7F}" type="pres">
      <dgm:prSet presAssocID="{CC161846-A8A7-4962-9CD2-1E79E8507C23}" presName="root2" presStyleCnt="0"/>
      <dgm:spPr/>
    </dgm:pt>
    <dgm:pt modelId="{548367E8-AE75-45D6-AED1-7EEB99AF404E}" type="pres">
      <dgm:prSet presAssocID="{CC161846-A8A7-4962-9CD2-1E79E8507C23}" presName="LevelTwoTextNode" presStyleLbl="node2" presStyleIdx="6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5A7682-7C76-410B-B7A8-37EF444689FD}" type="pres">
      <dgm:prSet presAssocID="{CC161846-A8A7-4962-9CD2-1E79E8507C23}" presName="level3hierChild" presStyleCnt="0"/>
      <dgm:spPr/>
    </dgm:pt>
    <dgm:pt modelId="{52846C74-4233-4273-9B2D-E127AEFBC89A}" type="pres">
      <dgm:prSet presAssocID="{F3D4CDAB-5356-4E17-B1A6-900BF1B0AA4A}" presName="conn2-1" presStyleLbl="parChTrans1D2" presStyleIdx="7" presStyleCnt="10"/>
      <dgm:spPr/>
      <dgm:t>
        <a:bodyPr/>
        <a:lstStyle/>
        <a:p>
          <a:endParaRPr lang="ru-RU"/>
        </a:p>
      </dgm:t>
    </dgm:pt>
    <dgm:pt modelId="{435E03A7-7E3A-484B-99CC-A9ACDE31A047}" type="pres">
      <dgm:prSet presAssocID="{F3D4CDAB-5356-4E17-B1A6-900BF1B0AA4A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ED41B45E-CCBA-4EEF-90B3-DB6844C7DB80}" type="pres">
      <dgm:prSet presAssocID="{B0F06A5A-CD31-4C99-9CB2-8C6328C99F50}" presName="root2" presStyleCnt="0"/>
      <dgm:spPr/>
    </dgm:pt>
    <dgm:pt modelId="{8A0C8256-90B6-4B82-B5F0-C608275EE249}" type="pres">
      <dgm:prSet presAssocID="{B0F06A5A-CD31-4C99-9CB2-8C6328C99F50}" presName="LevelTwoTextNode" presStyleLbl="node2" presStyleIdx="7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5AFA33-AE36-49F5-9BA1-C8FAC03277BA}" type="pres">
      <dgm:prSet presAssocID="{B0F06A5A-CD31-4C99-9CB2-8C6328C99F50}" presName="level3hierChild" presStyleCnt="0"/>
      <dgm:spPr/>
    </dgm:pt>
    <dgm:pt modelId="{C3E20A14-FA45-4227-B62F-B60ED52D1C81}" type="pres">
      <dgm:prSet presAssocID="{3DF0016B-45A7-432A-8A13-D0BBD5A42684}" presName="conn2-1" presStyleLbl="parChTrans1D2" presStyleIdx="8" presStyleCnt="10"/>
      <dgm:spPr/>
      <dgm:t>
        <a:bodyPr/>
        <a:lstStyle/>
        <a:p>
          <a:endParaRPr lang="ru-RU"/>
        </a:p>
      </dgm:t>
    </dgm:pt>
    <dgm:pt modelId="{28956177-1A76-47A8-AD05-8145601D5551}" type="pres">
      <dgm:prSet presAssocID="{3DF0016B-45A7-432A-8A13-D0BBD5A42684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C8CF3866-1CEC-41BB-A99E-920EE10A24C6}" type="pres">
      <dgm:prSet presAssocID="{3672E876-9139-4AD3-AA57-9AA4EB641410}" presName="root2" presStyleCnt="0"/>
      <dgm:spPr/>
    </dgm:pt>
    <dgm:pt modelId="{2C861DF7-1C65-468B-BB47-B9E6AB623EC9}" type="pres">
      <dgm:prSet presAssocID="{3672E876-9139-4AD3-AA57-9AA4EB641410}" presName="LevelTwoTextNode" presStyleLbl="node2" presStyleIdx="8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C92F9D-DF15-4432-9A0C-60461D0E2CD2}" type="pres">
      <dgm:prSet presAssocID="{3672E876-9139-4AD3-AA57-9AA4EB641410}" presName="level3hierChild" presStyleCnt="0"/>
      <dgm:spPr/>
    </dgm:pt>
    <dgm:pt modelId="{3E19F331-1B80-441B-AE79-DC6E0896974C}" type="pres">
      <dgm:prSet presAssocID="{F58EE174-B2AF-4B3E-A093-935A8797CE98}" presName="conn2-1" presStyleLbl="parChTrans1D2" presStyleIdx="9" presStyleCnt="10"/>
      <dgm:spPr/>
      <dgm:t>
        <a:bodyPr/>
        <a:lstStyle/>
        <a:p>
          <a:endParaRPr lang="ru-RU"/>
        </a:p>
      </dgm:t>
    </dgm:pt>
    <dgm:pt modelId="{74B072D0-D4BD-46EC-98D4-3A0F3DD1C8C2}" type="pres">
      <dgm:prSet presAssocID="{F58EE174-B2AF-4B3E-A093-935A8797CE98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E606C231-9DEA-49DE-8B76-6A104A7B04A2}" type="pres">
      <dgm:prSet presAssocID="{AF8AF073-EC54-406D-8A2C-6FA1F17F2C73}" presName="root2" presStyleCnt="0"/>
      <dgm:spPr/>
    </dgm:pt>
    <dgm:pt modelId="{DC4314A1-4174-4B4C-89E4-77DEB91C361B}" type="pres">
      <dgm:prSet presAssocID="{AF8AF073-EC54-406D-8A2C-6FA1F17F2C73}" presName="LevelTwoTextNode" presStyleLbl="node2" presStyleIdx="9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36DEFB-1BBC-4B3D-BA6D-A3A48C7A1F79}" type="pres">
      <dgm:prSet presAssocID="{AF8AF073-EC54-406D-8A2C-6FA1F17F2C73}" presName="level3hierChild" presStyleCnt="0"/>
      <dgm:spPr/>
    </dgm:pt>
  </dgm:ptLst>
  <dgm:cxnLst>
    <dgm:cxn modelId="{764AD28A-044D-49F4-A6B2-3BE7A5AB57F5}" type="presOf" srcId="{FE69EAE0-BC8F-4E27-8203-2D9B7929BCDA}" destId="{0B8DB511-0D8E-4CBA-9E02-CD0F42C0FC0B}" srcOrd="0" destOrd="0" presId="urn:microsoft.com/office/officeart/2008/layout/HorizontalMultiLevelHierarchy"/>
    <dgm:cxn modelId="{4926B0F4-E34E-40EB-96D1-5EA455A289D9}" type="presOf" srcId="{034B81E8-3822-4FF0-A087-1BAD1263512B}" destId="{1CC1C40F-EA0E-4E5C-A80A-989520500D3F}" srcOrd="0" destOrd="0" presId="urn:microsoft.com/office/officeart/2008/layout/HorizontalMultiLevelHierarchy"/>
    <dgm:cxn modelId="{64C0AD11-E5A5-4FB0-91BB-DC23084D0FD7}" type="presOf" srcId="{B1EFBB54-D30D-4BD1-A91E-D0A8C834C9B4}" destId="{6A95B578-0A9C-40BA-AB1B-230A2E45236D}" srcOrd="0" destOrd="0" presId="urn:microsoft.com/office/officeart/2008/layout/HorizontalMultiLevelHierarchy"/>
    <dgm:cxn modelId="{0A1D006F-C2AC-4F70-81D1-47E69EFA0E0A}" srcId="{41298F76-0695-417F-A68B-7AF1FF3ACA48}" destId="{CC161846-A8A7-4962-9CD2-1E79E8507C23}" srcOrd="6" destOrd="0" parTransId="{71794E4F-CAB1-4989-B94E-5315CA1096FA}" sibTransId="{AC087C0A-3BD5-4B82-A196-DCBAF55DBE21}"/>
    <dgm:cxn modelId="{AD3340C0-A915-4864-80F1-5F8D637BA09A}" srcId="{41298F76-0695-417F-A68B-7AF1FF3ACA48}" destId="{05CCBDA8-CFA1-4E7F-8DFF-967600D4891B}" srcOrd="1" destOrd="0" parTransId="{350B2030-705C-4D09-8AC5-89E0FABD1E88}" sibTransId="{01116342-6222-49D0-BC73-BF12F603CBE8}"/>
    <dgm:cxn modelId="{54F436E0-1C6B-4858-8B70-EB48136ADEE6}" type="presOf" srcId="{3672E876-9139-4AD3-AA57-9AA4EB641410}" destId="{2C861DF7-1C65-468B-BB47-B9E6AB623EC9}" srcOrd="0" destOrd="0" presId="urn:microsoft.com/office/officeart/2008/layout/HorizontalMultiLevelHierarchy"/>
    <dgm:cxn modelId="{F2096487-1EB5-47B1-890F-0212C8DA9903}" type="presOf" srcId="{F58EE174-B2AF-4B3E-A093-935A8797CE98}" destId="{3E19F331-1B80-441B-AE79-DC6E0896974C}" srcOrd="0" destOrd="0" presId="urn:microsoft.com/office/officeart/2008/layout/HorizontalMultiLevelHierarchy"/>
    <dgm:cxn modelId="{C6A1C7BF-EC27-4BA9-AC77-F049B9499CAD}" srcId="{41298F76-0695-417F-A68B-7AF1FF3ACA48}" destId="{B1EFBB54-D30D-4BD1-A91E-D0A8C834C9B4}" srcOrd="0" destOrd="0" parTransId="{E57A5664-0EE1-4346-992F-6C36768E6786}" sibTransId="{DB1FA527-D9CD-4EA0-AB95-920F9C9353C1}"/>
    <dgm:cxn modelId="{EE2B8C23-5A61-40C6-9B0D-C98BA08D2318}" type="presOf" srcId="{FE69EAE0-BC8F-4E27-8203-2D9B7929BCDA}" destId="{484E06F7-F247-411A-9F20-C972D0420B6A}" srcOrd="1" destOrd="0" presId="urn:microsoft.com/office/officeart/2008/layout/HorizontalMultiLevelHierarchy"/>
    <dgm:cxn modelId="{4C01B97A-A10B-4500-B8DD-06436FB755F0}" srcId="{41298F76-0695-417F-A68B-7AF1FF3ACA48}" destId="{775E569E-705B-4824-90E1-7B0909E3BF96}" srcOrd="4" destOrd="0" parTransId="{034B81E8-3822-4FF0-A087-1BAD1263512B}" sibTransId="{A78EB743-0561-41FE-83AA-5F1FFE910B70}"/>
    <dgm:cxn modelId="{C2CCC0AF-01B9-4E8E-9AC5-2F3EED4DD92B}" type="presOf" srcId="{F3D4CDAB-5356-4E17-B1A6-900BF1B0AA4A}" destId="{52846C74-4233-4273-9B2D-E127AEFBC89A}" srcOrd="0" destOrd="0" presId="urn:microsoft.com/office/officeart/2008/layout/HorizontalMultiLevelHierarchy"/>
    <dgm:cxn modelId="{2D613A94-C560-438D-80B7-6F9EA86A1466}" type="presOf" srcId="{71794E4F-CAB1-4989-B94E-5315CA1096FA}" destId="{83BD55AC-9B3D-47E3-87DD-6D7EEBED33DC}" srcOrd="0" destOrd="0" presId="urn:microsoft.com/office/officeart/2008/layout/HorizontalMultiLevelHierarchy"/>
    <dgm:cxn modelId="{640B7980-0124-4EAD-B97E-C03834D19A6C}" type="presOf" srcId="{05CCBDA8-CFA1-4E7F-8DFF-967600D4891B}" destId="{7F697F55-6FB5-47AC-A5AC-E4F27542CC24}" srcOrd="0" destOrd="0" presId="urn:microsoft.com/office/officeart/2008/layout/HorizontalMultiLevelHierarchy"/>
    <dgm:cxn modelId="{4347BFC3-29EB-4D65-9142-76226DC97D5B}" type="presOf" srcId="{FB087444-1D20-4536-8B71-973A5037AC10}" destId="{A59BB5D1-3592-4BA4-A01B-3B069B0687DD}" srcOrd="0" destOrd="0" presId="urn:microsoft.com/office/officeart/2008/layout/HorizontalMultiLevelHierarchy"/>
    <dgm:cxn modelId="{89D3A777-8111-4BF5-84E3-993837BC9080}" srcId="{41298F76-0695-417F-A68B-7AF1FF3ACA48}" destId="{3672E876-9139-4AD3-AA57-9AA4EB641410}" srcOrd="8" destOrd="0" parTransId="{3DF0016B-45A7-432A-8A13-D0BBD5A42684}" sibTransId="{39C7137B-34C2-44E0-A705-DC611808C4A6}"/>
    <dgm:cxn modelId="{15A9B178-B444-4CDF-A325-E04314AC7CF8}" srcId="{41298F76-0695-417F-A68B-7AF1FF3ACA48}" destId="{8C1F3CA8-2015-4179-92D2-410A99E09EC7}" srcOrd="5" destOrd="0" parTransId="{FE69EAE0-BC8F-4E27-8203-2D9B7929BCDA}" sibTransId="{BEF59486-4D2E-49D6-8192-93E8DE74149E}"/>
    <dgm:cxn modelId="{6836F724-4562-497F-B020-BED954546B21}" type="presOf" srcId="{E57A5664-0EE1-4346-992F-6C36768E6786}" destId="{B78331F7-081B-4AF7-B8DE-9B9A3381348F}" srcOrd="1" destOrd="0" presId="urn:microsoft.com/office/officeart/2008/layout/HorizontalMultiLevelHierarchy"/>
    <dgm:cxn modelId="{2CF592D3-2FBE-4BED-BF9C-020BF8CC3A11}" type="presOf" srcId="{61AE8F23-4239-46FD-9619-F3B818982738}" destId="{91E8541B-971B-401F-BAEB-F522A4BAE08B}" srcOrd="0" destOrd="0" presId="urn:microsoft.com/office/officeart/2008/layout/HorizontalMultiLevelHierarchy"/>
    <dgm:cxn modelId="{B916F540-13BF-4FD9-AABD-7847906BEEDE}" type="presOf" srcId="{3DF0016B-45A7-432A-8A13-D0BBD5A42684}" destId="{28956177-1A76-47A8-AD05-8145601D5551}" srcOrd="1" destOrd="0" presId="urn:microsoft.com/office/officeart/2008/layout/HorizontalMultiLevelHierarchy"/>
    <dgm:cxn modelId="{044549AD-35FE-4305-9049-511641499F9B}" srcId="{41298F76-0695-417F-A68B-7AF1FF3ACA48}" destId="{B0F06A5A-CD31-4C99-9CB2-8C6328C99F50}" srcOrd="7" destOrd="0" parTransId="{F3D4CDAB-5356-4E17-B1A6-900BF1B0AA4A}" sibTransId="{A4AEADDD-BA61-4894-8164-4C8D6B71966D}"/>
    <dgm:cxn modelId="{CF0A72B2-4BAB-4DA4-AC69-A998C73EEE59}" type="presOf" srcId="{F3D4CDAB-5356-4E17-B1A6-900BF1B0AA4A}" destId="{435E03A7-7E3A-484B-99CC-A9ACDE31A047}" srcOrd="1" destOrd="0" presId="urn:microsoft.com/office/officeart/2008/layout/HorizontalMultiLevelHierarchy"/>
    <dgm:cxn modelId="{13D55934-5EE4-4A5B-B2DB-1471CC5C0727}" type="presOf" srcId="{3DF0016B-45A7-432A-8A13-D0BBD5A42684}" destId="{C3E20A14-FA45-4227-B62F-B60ED52D1C81}" srcOrd="0" destOrd="0" presId="urn:microsoft.com/office/officeart/2008/layout/HorizontalMultiLevelHierarchy"/>
    <dgm:cxn modelId="{928C2E59-AA7D-4A4E-B2E4-A65DEA3C9427}" type="presOf" srcId="{C62A28E4-A948-47C4-B661-17C8756FB099}" destId="{5541A6FF-B357-4BA6-82CE-BA8BB32209ED}" srcOrd="0" destOrd="0" presId="urn:microsoft.com/office/officeart/2008/layout/HorizontalMultiLevelHierarchy"/>
    <dgm:cxn modelId="{7576AD8C-B9D4-4577-83EB-1B054B504BC2}" srcId="{41298F76-0695-417F-A68B-7AF1FF3ACA48}" destId="{0B09A7DA-7360-43CD-BD81-5BD9EB17E012}" srcOrd="3" destOrd="0" parTransId="{C62A28E4-A948-47C4-B661-17C8756FB099}" sibTransId="{CE8E4201-C3B3-48DA-84A6-4A91A73B1CDD}"/>
    <dgm:cxn modelId="{87FCE3F0-E46D-4572-BED2-AAE8EF8C9815}" type="presOf" srcId="{775E569E-705B-4824-90E1-7B0909E3BF96}" destId="{BFB6AF31-ED5E-4B9D-81B3-53BB5A7E942C}" srcOrd="0" destOrd="0" presId="urn:microsoft.com/office/officeart/2008/layout/HorizontalMultiLevelHierarchy"/>
    <dgm:cxn modelId="{51580945-E39A-4757-BA26-0B5FDC1018E5}" type="presOf" srcId="{41298F76-0695-417F-A68B-7AF1FF3ACA48}" destId="{48129B67-3476-4CEA-98C9-46BD6009D5C7}" srcOrd="0" destOrd="0" presId="urn:microsoft.com/office/officeart/2008/layout/HorizontalMultiLevelHierarchy"/>
    <dgm:cxn modelId="{5C8765F5-B8A8-4ABC-92C4-D2FB3395BB95}" type="presOf" srcId="{0B09A7DA-7360-43CD-BD81-5BD9EB17E012}" destId="{3B5E79B6-1B0D-4B5F-A95E-31C3A4286126}" srcOrd="0" destOrd="0" presId="urn:microsoft.com/office/officeart/2008/layout/HorizontalMultiLevelHierarchy"/>
    <dgm:cxn modelId="{0E3CE806-E725-4966-8204-5FA20D32CEF7}" type="presOf" srcId="{034B81E8-3822-4FF0-A087-1BAD1263512B}" destId="{6C06DA58-1E4D-4D9F-B9F6-408D92F435BA}" srcOrd="1" destOrd="0" presId="urn:microsoft.com/office/officeart/2008/layout/HorizontalMultiLevelHierarchy"/>
    <dgm:cxn modelId="{11219ADD-B0DD-4F89-8F4A-B7A1E53B5E86}" type="presOf" srcId="{E57A5664-0EE1-4346-992F-6C36768E6786}" destId="{994B4924-7F48-48AF-87CE-5038E794CE73}" srcOrd="0" destOrd="0" presId="urn:microsoft.com/office/officeart/2008/layout/HorizontalMultiLevelHierarchy"/>
    <dgm:cxn modelId="{9A657AC6-2294-4CB1-B4AC-730BB5C5DF4D}" type="presOf" srcId="{350B2030-705C-4D09-8AC5-89E0FABD1E88}" destId="{037E1912-6009-415E-832E-18E97F4A3605}" srcOrd="0" destOrd="0" presId="urn:microsoft.com/office/officeart/2008/layout/HorizontalMultiLevelHierarchy"/>
    <dgm:cxn modelId="{311F46D9-F7F8-4B6F-8013-867DBB5ED648}" type="presOf" srcId="{F58EE174-B2AF-4B3E-A093-935A8797CE98}" destId="{74B072D0-D4BD-46EC-98D4-3A0F3DD1C8C2}" srcOrd="1" destOrd="0" presId="urn:microsoft.com/office/officeart/2008/layout/HorizontalMultiLevelHierarchy"/>
    <dgm:cxn modelId="{DE245E0D-E648-4AFB-8486-25E06CB04188}" type="presOf" srcId="{B0F06A5A-CD31-4C99-9CB2-8C6328C99F50}" destId="{8A0C8256-90B6-4B82-B5F0-C608275EE249}" srcOrd="0" destOrd="0" presId="urn:microsoft.com/office/officeart/2008/layout/HorizontalMultiLevelHierarchy"/>
    <dgm:cxn modelId="{06FCD294-C79D-4992-A646-5A1FE0C7F539}" srcId="{41298F76-0695-417F-A68B-7AF1FF3ACA48}" destId="{AF8AF073-EC54-406D-8A2C-6FA1F17F2C73}" srcOrd="9" destOrd="0" parTransId="{F58EE174-B2AF-4B3E-A093-935A8797CE98}" sibTransId="{F7B949F4-6B4B-49F1-863A-778B2159767F}"/>
    <dgm:cxn modelId="{CAE443B1-BD79-404F-8F0B-8F7B64AD5F52}" type="presOf" srcId="{350B2030-705C-4D09-8AC5-89E0FABD1E88}" destId="{8EBA65E0-3173-421C-A641-A219C36F1410}" srcOrd="1" destOrd="0" presId="urn:microsoft.com/office/officeart/2008/layout/HorizontalMultiLevelHierarchy"/>
    <dgm:cxn modelId="{DCC03957-4F48-4E6D-BC9A-79694CAE8A71}" type="presOf" srcId="{2A092D3B-F4BA-4B7F-861D-CFBD6E2C05D9}" destId="{133A3D71-6FB5-487B-89EC-B776A8069CA8}" srcOrd="0" destOrd="0" presId="urn:microsoft.com/office/officeart/2008/layout/HorizontalMultiLevelHierarchy"/>
    <dgm:cxn modelId="{8A3E389F-2199-48DB-8E3E-01A1DC349167}" type="presOf" srcId="{61AE8F23-4239-46FD-9619-F3B818982738}" destId="{5285B535-695C-48B8-B93E-437C78DAF736}" srcOrd="1" destOrd="0" presId="urn:microsoft.com/office/officeart/2008/layout/HorizontalMultiLevelHierarchy"/>
    <dgm:cxn modelId="{EF57A383-4339-49E7-8AA6-8F8645210A63}" type="presOf" srcId="{8C1F3CA8-2015-4179-92D2-410A99E09EC7}" destId="{225CB8C3-8282-4262-BC39-B9A626D3FD7D}" srcOrd="0" destOrd="0" presId="urn:microsoft.com/office/officeart/2008/layout/HorizontalMultiLevelHierarchy"/>
    <dgm:cxn modelId="{3F266254-449B-4DD3-A125-BAE89FE0A7AF}" type="presOf" srcId="{71794E4F-CAB1-4989-B94E-5315CA1096FA}" destId="{F2ED1BBF-D10D-46B7-9C40-13C13771935D}" srcOrd="1" destOrd="0" presId="urn:microsoft.com/office/officeart/2008/layout/HorizontalMultiLevelHierarchy"/>
    <dgm:cxn modelId="{5CA6E2E8-C0CB-4CE1-B9DB-921CCD878559}" srcId="{41298F76-0695-417F-A68B-7AF1FF3ACA48}" destId="{FB087444-1D20-4536-8B71-973A5037AC10}" srcOrd="2" destOrd="0" parTransId="{61AE8F23-4239-46FD-9619-F3B818982738}" sibTransId="{96B0972C-DAC4-4665-B95E-780899DFEF47}"/>
    <dgm:cxn modelId="{04FB08D4-4892-4964-8FE3-3518B48B9177}" type="presOf" srcId="{C62A28E4-A948-47C4-B661-17C8756FB099}" destId="{B2D5D2B7-4A9B-487D-A020-C0CE1CBFB222}" srcOrd="1" destOrd="0" presId="urn:microsoft.com/office/officeart/2008/layout/HorizontalMultiLevelHierarchy"/>
    <dgm:cxn modelId="{5F204A89-913B-46FA-987B-515C4836CEB3}" type="presOf" srcId="{AF8AF073-EC54-406D-8A2C-6FA1F17F2C73}" destId="{DC4314A1-4174-4B4C-89E4-77DEB91C361B}" srcOrd="0" destOrd="0" presId="urn:microsoft.com/office/officeart/2008/layout/HorizontalMultiLevelHierarchy"/>
    <dgm:cxn modelId="{EEEB292E-4BA6-4FCD-9B24-957C708BCD43}" srcId="{2A092D3B-F4BA-4B7F-861D-CFBD6E2C05D9}" destId="{41298F76-0695-417F-A68B-7AF1FF3ACA48}" srcOrd="0" destOrd="0" parTransId="{A9338358-E62B-467F-844B-CFFB5DBAA8B2}" sibTransId="{5C2FFDCF-2AD8-4EC8-8866-9ADFB2F8E96A}"/>
    <dgm:cxn modelId="{2F02B279-1F1E-4F10-8344-203DB1189A8F}" type="presOf" srcId="{CC161846-A8A7-4962-9CD2-1E79E8507C23}" destId="{548367E8-AE75-45D6-AED1-7EEB99AF404E}" srcOrd="0" destOrd="0" presId="urn:microsoft.com/office/officeart/2008/layout/HorizontalMultiLevelHierarchy"/>
    <dgm:cxn modelId="{690FFCB9-FB02-411F-9CAE-FD1E66732B5B}" type="presParOf" srcId="{133A3D71-6FB5-487B-89EC-B776A8069CA8}" destId="{3D0F50F6-BEF3-48DF-8824-D813957941D0}" srcOrd="0" destOrd="0" presId="urn:microsoft.com/office/officeart/2008/layout/HorizontalMultiLevelHierarchy"/>
    <dgm:cxn modelId="{5796FD43-ED0D-49E5-A5DF-1400FF803920}" type="presParOf" srcId="{3D0F50F6-BEF3-48DF-8824-D813957941D0}" destId="{48129B67-3476-4CEA-98C9-46BD6009D5C7}" srcOrd="0" destOrd="0" presId="urn:microsoft.com/office/officeart/2008/layout/HorizontalMultiLevelHierarchy"/>
    <dgm:cxn modelId="{32198F46-A564-4708-9AA8-57F68CADB184}" type="presParOf" srcId="{3D0F50F6-BEF3-48DF-8824-D813957941D0}" destId="{5571E4BA-490A-4817-B12E-0D55C3A3CAC5}" srcOrd="1" destOrd="0" presId="urn:microsoft.com/office/officeart/2008/layout/HorizontalMultiLevelHierarchy"/>
    <dgm:cxn modelId="{C73BFBBE-A3FD-4B84-9059-038D1FBE8E1C}" type="presParOf" srcId="{5571E4BA-490A-4817-B12E-0D55C3A3CAC5}" destId="{994B4924-7F48-48AF-87CE-5038E794CE73}" srcOrd="0" destOrd="0" presId="urn:microsoft.com/office/officeart/2008/layout/HorizontalMultiLevelHierarchy"/>
    <dgm:cxn modelId="{4E26E6CC-8829-41E9-B116-BFAFEB1001DA}" type="presParOf" srcId="{994B4924-7F48-48AF-87CE-5038E794CE73}" destId="{B78331F7-081B-4AF7-B8DE-9B9A3381348F}" srcOrd="0" destOrd="0" presId="urn:microsoft.com/office/officeart/2008/layout/HorizontalMultiLevelHierarchy"/>
    <dgm:cxn modelId="{229E4522-39BA-46BF-86E4-F7E71FBC5A69}" type="presParOf" srcId="{5571E4BA-490A-4817-B12E-0D55C3A3CAC5}" destId="{2BCE9535-65AA-4C28-9DCD-AE7C6AB351C7}" srcOrd="1" destOrd="0" presId="urn:microsoft.com/office/officeart/2008/layout/HorizontalMultiLevelHierarchy"/>
    <dgm:cxn modelId="{2F67BE13-B2F7-45FF-95F7-588179491E97}" type="presParOf" srcId="{2BCE9535-65AA-4C28-9DCD-AE7C6AB351C7}" destId="{6A95B578-0A9C-40BA-AB1B-230A2E45236D}" srcOrd="0" destOrd="0" presId="urn:microsoft.com/office/officeart/2008/layout/HorizontalMultiLevelHierarchy"/>
    <dgm:cxn modelId="{C2CD7201-D41D-40A4-BE71-AE16D13A4388}" type="presParOf" srcId="{2BCE9535-65AA-4C28-9DCD-AE7C6AB351C7}" destId="{531CEF8A-CA33-4642-A469-96E7B468673E}" srcOrd="1" destOrd="0" presId="urn:microsoft.com/office/officeart/2008/layout/HorizontalMultiLevelHierarchy"/>
    <dgm:cxn modelId="{5B516A2A-23C4-46DE-9D18-9CB37F5F1499}" type="presParOf" srcId="{5571E4BA-490A-4817-B12E-0D55C3A3CAC5}" destId="{037E1912-6009-415E-832E-18E97F4A3605}" srcOrd="2" destOrd="0" presId="urn:microsoft.com/office/officeart/2008/layout/HorizontalMultiLevelHierarchy"/>
    <dgm:cxn modelId="{2411B836-C3CB-45A1-905C-33CCDFD68425}" type="presParOf" srcId="{037E1912-6009-415E-832E-18E97F4A3605}" destId="{8EBA65E0-3173-421C-A641-A219C36F1410}" srcOrd="0" destOrd="0" presId="urn:microsoft.com/office/officeart/2008/layout/HorizontalMultiLevelHierarchy"/>
    <dgm:cxn modelId="{D68F759E-4B6C-405C-91EE-E589EEFE0F89}" type="presParOf" srcId="{5571E4BA-490A-4817-B12E-0D55C3A3CAC5}" destId="{BC8388DF-D20A-48D9-A547-B709164BAF9A}" srcOrd="3" destOrd="0" presId="urn:microsoft.com/office/officeart/2008/layout/HorizontalMultiLevelHierarchy"/>
    <dgm:cxn modelId="{3F4B779C-5936-4917-AF16-6539333B34D3}" type="presParOf" srcId="{BC8388DF-D20A-48D9-A547-B709164BAF9A}" destId="{7F697F55-6FB5-47AC-A5AC-E4F27542CC24}" srcOrd="0" destOrd="0" presId="urn:microsoft.com/office/officeart/2008/layout/HorizontalMultiLevelHierarchy"/>
    <dgm:cxn modelId="{8778C9B2-D07A-4E1C-B77B-C76A813B4955}" type="presParOf" srcId="{BC8388DF-D20A-48D9-A547-B709164BAF9A}" destId="{5DDF9390-D3AE-4A0D-81FE-8C575065DEFB}" srcOrd="1" destOrd="0" presId="urn:microsoft.com/office/officeart/2008/layout/HorizontalMultiLevelHierarchy"/>
    <dgm:cxn modelId="{9B25ED36-8D25-4ADC-8C2A-BA4E98632B68}" type="presParOf" srcId="{5571E4BA-490A-4817-B12E-0D55C3A3CAC5}" destId="{91E8541B-971B-401F-BAEB-F522A4BAE08B}" srcOrd="4" destOrd="0" presId="urn:microsoft.com/office/officeart/2008/layout/HorizontalMultiLevelHierarchy"/>
    <dgm:cxn modelId="{C6C8ACE5-A40F-4093-A27F-A9B58776EEE1}" type="presParOf" srcId="{91E8541B-971B-401F-BAEB-F522A4BAE08B}" destId="{5285B535-695C-48B8-B93E-437C78DAF736}" srcOrd="0" destOrd="0" presId="urn:microsoft.com/office/officeart/2008/layout/HorizontalMultiLevelHierarchy"/>
    <dgm:cxn modelId="{212A0BF0-5B7C-4176-B086-E1B6C924A21E}" type="presParOf" srcId="{5571E4BA-490A-4817-B12E-0D55C3A3CAC5}" destId="{9A3879A5-9C7A-43BC-9439-089289313858}" srcOrd="5" destOrd="0" presId="urn:microsoft.com/office/officeart/2008/layout/HorizontalMultiLevelHierarchy"/>
    <dgm:cxn modelId="{5C31BBE6-5D91-43D0-8688-DC9DC2611D26}" type="presParOf" srcId="{9A3879A5-9C7A-43BC-9439-089289313858}" destId="{A59BB5D1-3592-4BA4-A01B-3B069B0687DD}" srcOrd="0" destOrd="0" presId="urn:microsoft.com/office/officeart/2008/layout/HorizontalMultiLevelHierarchy"/>
    <dgm:cxn modelId="{DE9387D6-8B43-4932-B8F8-B9C8E7A7EAD7}" type="presParOf" srcId="{9A3879A5-9C7A-43BC-9439-089289313858}" destId="{114AC6DA-12A9-47D7-885A-9F022A6C91CB}" srcOrd="1" destOrd="0" presId="urn:microsoft.com/office/officeart/2008/layout/HorizontalMultiLevelHierarchy"/>
    <dgm:cxn modelId="{5DBF6FF2-3C00-488C-9E62-42279984221D}" type="presParOf" srcId="{5571E4BA-490A-4817-B12E-0D55C3A3CAC5}" destId="{5541A6FF-B357-4BA6-82CE-BA8BB32209ED}" srcOrd="6" destOrd="0" presId="urn:microsoft.com/office/officeart/2008/layout/HorizontalMultiLevelHierarchy"/>
    <dgm:cxn modelId="{ED1CC51D-09A2-4C36-B942-96EBFA7D49EF}" type="presParOf" srcId="{5541A6FF-B357-4BA6-82CE-BA8BB32209ED}" destId="{B2D5D2B7-4A9B-487D-A020-C0CE1CBFB222}" srcOrd="0" destOrd="0" presId="urn:microsoft.com/office/officeart/2008/layout/HorizontalMultiLevelHierarchy"/>
    <dgm:cxn modelId="{B241C6DB-3676-4D99-8865-40132FBB9434}" type="presParOf" srcId="{5571E4BA-490A-4817-B12E-0D55C3A3CAC5}" destId="{35FB5370-BEFB-451A-8733-1AB4CBCFB6E5}" srcOrd="7" destOrd="0" presId="urn:microsoft.com/office/officeart/2008/layout/HorizontalMultiLevelHierarchy"/>
    <dgm:cxn modelId="{D2123BAA-9714-4347-995B-008662863B38}" type="presParOf" srcId="{35FB5370-BEFB-451A-8733-1AB4CBCFB6E5}" destId="{3B5E79B6-1B0D-4B5F-A95E-31C3A4286126}" srcOrd="0" destOrd="0" presId="urn:microsoft.com/office/officeart/2008/layout/HorizontalMultiLevelHierarchy"/>
    <dgm:cxn modelId="{FA6DAB17-E804-45E5-896B-66A7D364A2B0}" type="presParOf" srcId="{35FB5370-BEFB-451A-8733-1AB4CBCFB6E5}" destId="{F712B1C4-09E5-4F38-947B-9920917A06F6}" srcOrd="1" destOrd="0" presId="urn:microsoft.com/office/officeart/2008/layout/HorizontalMultiLevelHierarchy"/>
    <dgm:cxn modelId="{9E0C94A5-B567-4CC6-B32B-F2CE546ECD08}" type="presParOf" srcId="{5571E4BA-490A-4817-B12E-0D55C3A3CAC5}" destId="{1CC1C40F-EA0E-4E5C-A80A-989520500D3F}" srcOrd="8" destOrd="0" presId="urn:microsoft.com/office/officeart/2008/layout/HorizontalMultiLevelHierarchy"/>
    <dgm:cxn modelId="{8A91E604-AAE1-4075-A78E-3399AF8E6F02}" type="presParOf" srcId="{1CC1C40F-EA0E-4E5C-A80A-989520500D3F}" destId="{6C06DA58-1E4D-4D9F-B9F6-408D92F435BA}" srcOrd="0" destOrd="0" presId="urn:microsoft.com/office/officeart/2008/layout/HorizontalMultiLevelHierarchy"/>
    <dgm:cxn modelId="{07C661CA-BFA5-4221-A827-2219DC3AB4A6}" type="presParOf" srcId="{5571E4BA-490A-4817-B12E-0D55C3A3CAC5}" destId="{D3EFBE32-BA47-4E24-974F-4171B9F2B0F1}" srcOrd="9" destOrd="0" presId="urn:microsoft.com/office/officeart/2008/layout/HorizontalMultiLevelHierarchy"/>
    <dgm:cxn modelId="{90594D76-B100-40AB-B034-9A2C18B22723}" type="presParOf" srcId="{D3EFBE32-BA47-4E24-974F-4171B9F2B0F1}" destId="{BFB6AF31-ED5E-4B9D-81B3-53BB5A7E942C}" srcOrd="0" destOrd="0" presId="urn:microsoft.com/office/officeart/2008/layout/HorizontalMultiLevelHierarchy"/>
    <dgm:cxn modelId="{D3E01225-8817-4CFA-B4E3-324D30C64A26}" type="presParOf" srcId="{D3EFBE32-BA47-4E24-974F-4171B9F2B0F1}" destId="{0CF3E270-C9CF-4E26-BC1B-C07D01FB4457}" srcOrd="1" destOrd="0" presId="urn:microsoft.com/office/officeart/2008/layout/HorizontalMultiLevelHierarchy"/>
    <dgm:cxn modelId="{09513025-B0FB-456C-A960-89FE46D1383A}" type="presParOf" srcId="{5571E4BA-490A-4817-B12E-0D55C3A3CAC5}" destId="{0B8DB511-0D8E-4CBA-9E02-CD0F42C0FC0B}" srcOrd="10" destOrd="0" presId="urn:microsoft.com/office/officeart/2008/layout/HorizontalMultiLevelHierarchy"/>
    <dgm:cxn modelId="{31E6002F-AF47-4652-9913-8D27AA350123}" type="presParOf" srcId="{0B8DB511-0D8E-4CBA-9E02-CD0F42C0FC0B}" destId="{484E06F7-F247-411A-9F20-C972D0420B6A}" srcOrd="0" destOrd="0" presId="urn:microsoft.com/office/officeart/2008/layout/HorizontalMultiLevelHierarchy"/>
    <dgm:cxn modelId="{CBA8B763-FC7B-4FCB-80D6-A63366D9FBB3}" type="presParOf" srcId="{5571E4BA-490A-4817-B12E-0D55C3A3CAC5}" destId="{919B3389-1092-4830-89A1-C780D74832F5}" srcOrd="11" destOrd="0" presId="urn:microsoft.com/office/officeart/2008/layout/HorizontalMultiLevelHierarchy"/>
    <dgm:cxn modelId="{0697B573-8C0F-42BE-B136-804FC72CD1B8}" type="presParOf" srcId="{919B3389-1092-4830-89A1-C780D74832F5}" destId="{225CB8C3-8282-4262-BC39-B9A626D3FD7D}" srcOrd="0" destOrd="0" presId="urn:microsoft.com/office/officeart/2008/layout/HorizontalMultiLevelHierarchy"/>
    <dgm:cxn modelId="{1E844A03-9FD3-49D7-A211-AF245D070040}" type="presParOf" srcId="{919B3389-1092-4830-89A1-C780D74832F5}" destId="{664989C5-104A-423D-A9B5-0838B1C0586A}" srcOrd="1" destOrd="0" presId="urn:microsoft.com/office/officeart/2008/layout/HorizontalMultiLevelHierarchy"/>
    <dgm:cxn modelId="{B954FCED-A4ED-4E98-828C-3D375443390C}" type="presParOf" srcId="{5571E4BA-490A-4817-B12E-0D55C3A3CAC5}" destId="{83BD55AC-9B3D-47E3-87DD-6D7EEBED33DC}" srcOrd="12" destOrd="0" presId="urn:microsoft.com/office/officeart/2008/layout/HorizontalMultiLevelHierarchy"/>
    <dgm:cxn modelId="{78D0CC26-D284-49EC-BA9F-7AFDD29BF717}" type="presParOf" srcId="{83BD55AC-9B3D-47E3-87DD-6D7EEBED33DC}" destId="{F2ED1BBF-D10D-46B7-9C40-13C13771935D}" srcOrd="0" destOrd="0" presId="urn:microsoft.com/office/officeart/2008/layout/HorizontalMultiLevelHierarchy"/>
    <dgm:cxn modelId="{72FF805C-BD01-4F72-9F02-8E5ABEF2E8BB}" type="presParOf" srcId="{5571E4BA-490A-4817-B12E-0D55C3A3CAC5}" destId="{F9AD6AAE-9B3B-4192-935B-D474B064CE7F}" srcOrd="13" destOrd="0" presId="urn:microsoft.com/office/officeart/2008/layout/HorizontalMultiLevelHierarchy"/>
    <dgm:cxn modelId="{3E32FF7D-A9DD-4A51-BE76-DAEB63566512}" type="presParOf" srcId="{F9AD6AAE-9B3B-4192-935B-D474B064CE7F}" destId="{548367E8-AE75-45D6-AED1-7EEB99AF404E}" srcOrd="0" destOrd="0" presId="urn:microsoft.com/office/officeart/2008/layout/HorizontalMultiLevelHierarchy"/>
    <dgm:cxn modelId="{C4A12593-C824-4C82-9B05-5979197E3E31}" type="presParOf" srcId="{F9AD6AAE-9B3B-4192-935B-D474B064CE7F}" destId="{EE5A7682-7C76-410B-B7A8-37EF444689FD}" srcOrd="1" destOrd="0" presId="urn:microsoft.com/office/officeart/2008/layout/HorizontalMultiLevelHierarchy"/>
    <dgm:cxn modelId="{A1F663EE-760C-4A8B-90EC-61014B045F08}" type="presParOf" srcId="{5571E4BA-490A-4817-B12E-0D55C3A3CAC5}" destId="{52846C74-4233-4273-9B2D-E127AEFBC89A}" srcOrd="14" destOrd="0" presId="urn:microsoft.com/office/officeart/2008/layout/HorizontalMultiLevelHierarchy"/>
    <dgm:cxn modelId="{1E2DC068-F6EA-40D7-90B2-4216365A8CA5}" type="presParOf" srcId="{52846C74-4233-4273-9B2D-E127AEFBC89A}" destId="{435E03A7-7E3A-484B-99CC-A9ACDE31A047}" srcOrd="0" destOrd="0" presId="urn:microsoft.com/office/officeart/2008/layout/HorizontalMultiLevelHierarchy"/>
    <dgm:cxn modelId="{BC68D388-B312-4FFD-B0EA-69DF7F117D9B}" type="presParOf" srcId="{5571E4BA-490A-4817-B12E-0D55C3A3CAC5}" destId="{ED41B45E-CCBA-4EEF-90B3-DB6844C7DB80}" srcOrd="15" destOrd="0" presId="urn:microsoft.com/office/officeart/2008/layout/HorizontalMultiLevelHierarchy"/>
    <dgm:cxn modelId="{513A5045-6745-4913-94DC-C093935C2538}" type="presParOf" srcId="{ED41B45E-CCBA-4EEF-90B3-DB6844C7DB80}" destId="{8A0C8256-90B6-4B82-B5F0-C608275EE249}" srcOrd="0" destOrd="0" presId="urn:microsoft.com/office/officeart/2008/layout/HorizontalMultiLevelHierarchy"/>
    <dgm:cxn modelId="{999FD46B-18B4-4970-A71F-6DB87E066A9B}" type="presParOf" srcId="{ED41B45E-CCBA-4EEF-90B3-DB6844C7DB80}" destId="{F85AFA33-AE36-49F5-9BA1-C8FAC03277BA}" srcOrd="1" destOrd="0" presId="urn:microsoft.com/office/officeart/2008/layout/HorizontalMultiLevelHierarchy"/>
    <dgm:cxn modelId="{B1D34D7A-D588-4E81-BCBD-2D99150A3B57}" type="presParOf" srcId="{5571E4BA-490A-4817-B12E-0D55C3A3CAC5}" destId="{C3E20A14-FA45-4227-B62F-B60ED52D1C81}" srcOrd="16" destOrd="0" presId="urn:microsoft.com/office/officeart/2008/layout/HorizontalMultiLevelHierarchy"/>
    <dgm:cxn modelId="{0B25991A-8CC6-4BCE-B3B9-F9D2FE15C84D}" type="presParOf" srcId="{C3E20A14-FA45-4227-B62F-B60ED52D1C81}" destId="{28956177-1A76-47A8-AD05-8145601D5551}" srcOrd="0" destOrd="0" presId="urn:microsoft.com/office/officeart/2008/layout/HorizontalMultiLevelHierarchy"/>
    <dgm:cxn modelId="{31C2BB51-91F5-433C-93D0-BCDE4E1B9866}" type="presParOf" srcId="{5571E4BA-490A-4817-B12E-0D55C3A3CAC5}" destId="{C8CF3866-1CEC-41BB-A99E-920EE10A24C6}" srcOrd="17" destOrd="0" presId="urn:microsoft.com/office/officeart/2008/layout/HorizontalMultiLevelHierarchy"/>
    <dgm:cxn modelId="{23592E18-1474-472F-8037-232AE1C4B50D}" type="presParOf" srcId="{C8CF3866-1CEC-41BB-A99E-920EE10A24C6}" destId="{2C861DF7-1C65-468B-BB47-B9E6AB623EC9}" srcOrd="0" destOrd="0" presId="urn:microsoft.com/office/officeart/2008/layout/HorizontalMultiLevelHierarchy"/>
    <dgm:cxn modelId="{C9358034-737F-4D7E-9C19-6365C0E22209}" type="presParOf" srcId="{C8CF3866-1CEC-41BB-A99E-920EE10A24C6}" destId="{07C92F9D-DF15-4432-9A0C-60461D0E2CD2}" srcOrd="1" destOrd="0" presId="urn:microsoft.com/office/officeart/2008/layout/HorizontalMultiLevelHierarchy"/>
    <dgm:cxn modelId="{A4D296A1-CB33-4CAB-979E-3F7FA3AC826B}" type="presParOf" srcId="{5571E4BA-490A-4817-B12E-0D55C3A3CAC5}" destId="{3E19F331-1B80-441B-AE79-DC6E0896974C}" srcOrd="18" destOrd="0" presId="urn:microsoft.com/office/officeart/2008/layout/HorizontalMultiLevelHierarchy"/>
    <dgm:cxn modelId="{82962C56-61A0-41D2-833C-13EF2E221976}" type="presParOf" srcId="{3E19F331-1B80-441B-AE79-DC6E0896974C}" destId="{74B072D0-D4BD-46EC-98D4-3A0F3DD1C8C2}" srcOrd="0" destOrd="0" presId="urn:microsoft.com/office/officeart/2008/layout/HorizontalMultiLevelHierarchy"/>
    <dgm:cxn modelId="{9ACB3474-0E4F-4120-84F3-B68412CA7166}" type="presParOf" srcId="{5571E4BA-490A-4817-B12E-0D55C3A3CAC5}" destId="{E606C231-9DEA-49DE-8B76-6A104A7B04A2}" srcOrd="19" destOrd="0" presId="urn:microsoft.com/office/officeart/2008/layout/HorizontalMultiLevelHierarchy"/>
    <dgm:cxn modelId="{52A334C6-CEDA-429D-8D2E-BD7C9D05483D}" type="presParOf" srcId="{E606C231-9DEA-49DE-8B76-6A104A7B04A2}" destId="{DC4314A1-4174-4B4C-89E4-77DEB91C361B}" srcOrd="0" destOrd="0" presId="urn:microsoft.com/office/officeart/2008/layout/HorizontalMultiLevelHierarchy"/>
    <dgm:cxn modelId="{DEB37EE5-CAA1-42FA-BEDC-2B3D1339BEC0}" type="presParOf" srcId="{E606C231-9DEA-49DE-8B76-6A104A7B04A2}" destId="{2936DEFB-1BBC-4B3D-BA6D-A3A48C7A1F7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96E8B1-CBFA-4A81-B714-7D677B595C7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35AE45-A9E2-4B5B-BF2C-E2F36C231B91}">
      <dgm:prSet phldrT="[Текст]"/>
      <dgm:spPr/>
      <dgm:t>
        <a:bodyPr/>
        <a:lstStyle/>
        <a:p>
          <a:r>
            <a:rPr lang="ru-RU" dirty="0" smtClean="0"/>
            <a:t>Правила техники безопасности</a:t>
          </a:r>
          <a:endParaRPr lang="ru-RU" dirty="0"/>
        </a:p>
      </dgm:t>
    </dgm:pt>
    <dgm:pt modelId="{4190E281-6408-49D8-A4CF-DE2E76EF3D9B}" type="parTrans" cxnId="{374A06DC-F01A-4669-BDF2-B40280C98525}">
      <dgm:prSet/>
      <dgm:spPr/>
      <dgm:t>
        <a:bodyPr/>
        <a:lstStyle/>
        <a:p>
          <a:endParaRPr lang="ru-RU"/>
        </a:p>
      </dgm:t>
    </dgm:pt>
    <dgm:pt modelId="{18F6493B-1CBF-4D2A-825E-A0867EBD3D09}" type="sibTrans" cxnId="{374A06DC-F01A-4669-BDF2-B40280C98525}">
      <dgm:prSet/>
      <dgm:spPr/>
      <dgm:t>
        <a:bodyPr/>
        <a:lstStyle/>
        <a:p>
          <a:endParaRPr lang="ru-RU"/>
        </a:p>
      </dgm:t>
    </dgm:pt>
    <dgm:pt modelId="{4DC5351A-0F5F-4F02-B04F-1345F959375C}">
      <dgm:prSet phldrT="[Текст]"/>
      <dgm:spPr/>
      <dgm:t>
        <a:bodyPr/>
        <a:lstStyle/>
        <a:p>
          <a:r>
            <a:rPr lang="ru-RU" dirty="0" smtClean="0"/>
            <a:t>При работе с ножницами</a:t>
          </a:r>
          <a:endParaRPr lang="ru-RU" dirty="0"/>
        </a:p>
      </dgm:t>
    </dgm:pt>
    <dgm:pt modelId="{516D8F7C-E2C1-4BA7-9361-94FE950BAC29}" type="parTrans" cxnId="{07A997A2-2C9C-4863-9D38-C075A44745E1}">
      <dgm:prSet/>
      <dgm:spPr/>
      <dgm:t>
        <a:bodyPr/>
        <a:lstStyle/>
        <a:p>
          <a:endParaRPr lang="ru-RU"/>
        </a:p>
      </dgm:t>
    </dgm:pt>
    <dgm:pt modelId="{AA25CE7C-1319-4F44-9549-2EF06CD5ED1D}" type="sibTrans" cxnId="{07A997A2-2C9C-4863-9D38-C075A44745E1}">
      <dgm:prSet/>
      <dgm:spPr/>
      <dgm:t>
        <a:bodyPr/>
        <a:lstStyle/>
        <a:p>
          <a:endParaRPr lang="ru-RU"/>
        </a:p>
      </dgm:t>
    </dgm:pt>
    <dgm:pt modelId="{641DF93C-776F-4A84-8E53-BDCD6140197E}">
      <dgm:prSet phldrT="[Текст]"/>
      <dgm:spPr/>
      <dgm:t>
        <a:bodyPr/>
        <a:lstStyle/>
        <a:p>
          <a:r>
            <a:rPr lang="ru-RU" dirty="0" smtClean="0"/>
            <a:t>При работе с иглой</a:t>
          </a:r>
          <a:endParaRPr lang="ru-RU" dirty="0"/>
        </a:p>
      </dgm:t>
    </dgm:pt>
    <dgm:pt modelId="{08851D3B-A263-416A-B41E-173D6E97A3F4}" type="parTrans" cxnId="{A6083725-1A81-415F-B738-EB8BF246CC66}">
      <dgm:prSet/>
      <dgm:spPr/>
      <dgm:t>
        <a:bodyPr/>
        <a:lstStyle/>
        <a:p>
          <a:endParaRPr lang="ru-RU"/>
        </a:p>
      </dgm:t>
    </dgm:pt>
    <dgm:pt modelId="{E26BCDC0-4CA6-4B56-8DA5-E05572CCD8D0}" type="sibTrans" cxnId="{A6083725-1A81-415F-B738-EB8BF246CC66}">
      <dgm:prSet/>
      <dgm:spPr/>
      <dgm:t>
        <a:bodyPr/>
        <a:lstStyle/>
        <a:p>
          <a:endParaRPr lang="ru-RU"/>
        </a:p>
      </dgm:t>
    </dgm:pt>
    <dgm:pt modelId="{40B187A5-DD52-47F1-B087-899CFE9564C7}">
      <dgm:prSet phldrT="[Текст]"/>
      <dgm:spPr/>
      <dgm:t>
        <a:bodyPr/>
        <a:lstStyle/>
        <a:p>
          <a:r>
            <a:rPr lang="ru-RU" dirty="0" smtClean="0"/>
            <a:t>При работе с крючком</a:t>
          </a:r>
          <a:endParaRPr lang="ru-RU" dirty="0"/>
        </a:p>
      </dgm:t>
    </dgm:pt>
    <dgm:pt modelId="{6620E14C-A2ED-4F42-81C4-8A8909103950}" type="parTrans" cxnId="{635D17F5-BCC7-4D64-B564-CC2436D1508B}">
      <dgm:prSet/>
      <dgm:spPr/>
      <dgm:t>
        <a:bodyPr/>
        <a:lstStyle/>
        <a:p>
          <a:endParaRPr lang="ru-RU"/>
        </a:p>
      </dgm:t>
    </dgm:pt>
    <dgm:pt modelId="{2E59AF7F-EDAA-4E69-BC22-F8415CCCB01D}" type="sibTrans" cxnId="{635D17F5-BCC7-4D64-B564-CC2436D1508B}">
      <dgm:prSet/>
      <dgm:spPr/>
      <dgm:t>
        <a:bodyPr/>
        <a:lstStyle/>
        <a:p>
          <a:endParaRPr lang="ru-RU"/>
        </a:p>
      </dgm:t>
    </dgm:pt>
    <dgm:pt modelId="{D7DDCAF5-0D30-413B-9029-10F90B210229}" type="pres">
      <dgm:prSet presAssocID="{FE96E8B1-CBFA-4A81-B714-7D677B595C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148119-D411-462B-B4AA-9B85222156EE}" type="pres">
      <dgm:prSet presAssocID="{9835AE45-A9E2-4B5B-BF2C-E2F36C231B91}" presName="hierRoot1" presStyleCnt="0">
        <dgm:presLayoutVars>
          <dgm:hierBranch val="init"/>
        </dgm:presLayoutVars>
      </dgm:prSet>
      <dgm:spPr/>
    </dgm:pt>
    <dgm:pt modelId="{DAEB18D1-68CD-43C5-80B7-4E7A17FE508E}" type="pres">
      <dgm:prSet presAssocID="{9835AE45-A9E2-4B5B-BF2C-E2F36C231B91}" presName="rootComposite1" presStyleCnt="0"/>
      <dgm:spPr/>
    </dgm:pt>
    <dgm:pt modelId="{0427FDE1-308E-4EC0-A645-B759D31D8C1F}" type="pres">
      <dgm:prSet presAssocID="{9835AE45-A9E2-4B5B-BF2C-E2F36C231B9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1B7672-824E-459D-B133-06E293D48BCF}" type="pres">
      <dgm:prSet presAssocID="{9835AE45-A9E2-4B5B-BF2C-E2F36C231B9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BFE342D-4319-481B-80C7-7988F8B940F3}" type="pres">
      <dgm:prSet presAssocID="{9835AE45-A9E2-4B5B-BF2C-E2F36C231B91}" presName="hierChild2" presStyleCnt="0"/>
      <dgm:spPr/>
    </dgm:pt>
    <dgm:pt modelId="{66B64C33-5EB7-415C-9741-07F105FEE657}" type="pres">
      <dgm:prSet presAssocID="{516D8F7C-E2C1-4BA7-9361-94FE950BAC2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16ABEFF-ACEC-49C0-9E40-BD0D52621C1C}" type="pres">
      <dgm:prSet presAssocID="{4DC5351A-0F5F-4F02-B04F-1345F959375C}" presName="hierRoot2" presStyleCnt="0">
        <dgm:presLayoutVars>
          <dgm:hierBranch val="init"/>
        </dgm:presLayoutVars>
      </dgm:prSet>
      <dgm:spPr/>
    </dgm:pt>
    <dgm:pt modelId="{09167732-FA62-4924-BB00-6EFBC5BAEDB1}" type="pres">
      <dgm:prSet presAssocID="{4DC5351A-0F5F-4F02-B04F-1345F959375C}" presName="rootComposite" presStyleCnt="0"/>
      <dgm:spPr/>
    </dgm:pt>
    <dgm:pt modelId="{3509F54A-6C6F-4499-A3C6-BE2A35DA468E}" type="pres">
      <dgm:prSet presAssocID="{4DC5351A-0F5F-4F02-B04F-1345F959375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6C433B-22B7-45C0-9107-90009704748C}" type="pres">
      <dgm:prSet presAssocID="{4DC5351A-0F5F-4F02-B04F-1345F959375C}" presName="rootConnector" presStyleLbl="node2" presStyleIdx="0" presStyleCnt="3"/>
      <dgm:spPr/>
      <dgm:t>
        <a:bodyPr/>
        <a:lstStyle/>
        <a:p>
          <a:endParaRPr lang="ru-RU"/>
        </a:p>
      </dgm:t>
    </dgm:pt>
    <dgm:pt modelId="{96823683-F657-43A8-B636-5FC5645CA925}" type="pres">
      <dgm:prSet presAssocID="{4DC5351A-0F5F-4F02-B04F-1345F959375C}" presName="hierChild4" presStyleCnt="0"/>
      <dgm:spPr/>
    </dgm:pt>
    <dgm:pt modelId="{4FB42030-3896-43D0-8C3A-23A7FAD835F7}" type="pres">
      <dgm:prSet presAssocID="{4DC5351A-0F5F-4F02-B04F-1345F959375C}" presName="hierChild5" presStyleCnt="0"/>
      <dgm:spPr/>
    </dgm:pt>
    <dgm:pt modelId="{9F126415-DE54-4E9A-B6C3-53F3F9755C99}" type="pres">
      <dgm:prSet presAssocID="{08851D3B-A263-416A-B41E-173D6E97A3F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57E13A8-F552-4687-87DB-8F634F86F08B}" type="pres">
      <dgm:prSet presAssocID="{641DF93C-776F-4A84-8E53-BDCD6140197E}" presName="hierRoot2" presStyleCnt="0">
        <dgm:presLayoutVars>
          <dgm:hierBranch val="init"/>
        </dgm:presLayoutVars>
      </dgm:prSet>
      <dgm:spPr/>
    </dgm:pt>
    <dgm:pt modelId="{87F17E74-3C13-4BBC-AC85-AC276A8A9F9E}" type="pres">
      <dgm:prSet presAssocID="{641DF93C-776F-4A84-8E53-BDCD6140197E}" presName="rootComposite" presStyleCnt="0"/>
      <dgm:spPr/>
    </dgm:pt>
    <dgm:pt modelId="{937AD4AC-7A09-48B0-8B64-2458EC9FA32C}" type="pres">
      <dgm:prSet presAssocID="{641DF93C-776F-4A84-8E53-BDCD6140197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66633B-7675-435D-BE7A-70603F005B2E}" type="pres">
      <dgm:prSet presAssocID="{641DF93C-776F-4A84-8E53-BDCD6140197E}" presName="rootConnector" presStyleLbl="node2" presStyleIdx="1" presStyleCnt="3"/>
      <dgm:spPr/>
      <dgm:t>
        <a:bodyPr/>
        <a:lstStyle/>
        <a:p>
          <a:endParaRPr lang="ru-RU"/>
        </a:p>
      </dgm:t>
    </dgm:pt>
    <dgm:pt modelId="{C569631A-561A-469C-9272-EFCC952A6B47}" type="pres">
      <dgm:prSet presAssocID="{641DF93C-776F-4A84-8E53-BDCD6140197E}" presName="hierChild4" presStyleCnt="0"/>
      <dgm:spPr/>
    </dgm:pt>
    <dgm:pt modelId="{454509A3-2EB0-4EB7-8E4F-4877A6EED77B}" type="pres">
      <dgm:prSet presAssocID="{641DF93C-776F-4A84-8E53-BDCD6140197E}" presName="hierChild5" presStyleCnt="0"/>
      <dgm:spPr/>
    </dgm:pt>
    <dgm:pt modelId="{0833478F-86EA-4391-8631-87F91D2A2B76}" type="pres">
      <dgm:prSet presAssocID="{6620E14C-A2ED-4F42-81C4-8A890910395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68A7E1B-DBF8-458F-8A93-C5D7726D2CF4}" type="pres">
      <dgm:prSet presAssocID="{40B187A5-DD52-47F1-B087-899CFE9564C7}" presName="hierRoot2" presStyleCnt="0">
        <dgm:presLayoutVars>
          <dgm:hierBranch val="init"/>
        </dgm:presLayoutVars>
      </dgm:prSet>
      <dgm:spPr/>
    </dgm:pt>
    <dgm:pt modelId="{330D6727-7775-4D57-BE5B-8674D60DE76A}" type="pres">
      <dgm:prSet presAssocID="{40B187A5-DD52-47F1-B087-899CFE9564C7}" presName="rootComposite" presStyleCnt="0"/>
      <dgm:spPr/>
    </dgm:pt>
    <dgm:pt modelId="{1D81F348-C329-49F1-AB2A-4EC3D84246E6}" type="pres">
      <dgm:prSet presAssocID="{40B187A5-DD52-47F1-B087-899CFE9564C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184968-70FE-4709-8DF0-E563D40995C0}" type="pres">
      <dgm:prSet presAssocID="{40B187A5-DD52-47F1-B087-899CFE9564C7}" presName="rootConnector" presStyleLbl="node2" presStyleIdx="2" presStyleCnt="3"/>
      <dgm:spPr/>
      <dgm:t>
        <a:bodyPr/>
        <a:lstStyle/>
        <a:p>
          <a:endParaRPr lang="ru-RU"/>
        </a:p>
      </dgm:t>
    </dgm:pt>
    <dgm:pt modelId="{FA381E95-06D8-4C1D-AC74-E85C7968F285}" type="pres">
      <dgm:prSet presAssocID="{40B187A5-DD52-47F1-B087-899CFE9564C7}" presName="hierChild4" presStyleCnt="0"/>
      <dgm:spPr/>
    </dgm:pt>
    <dgm:pt modelId="{789C4267-843A-4983-933F-56BCADF898F2}" type="pres">
      <dgm:prSet presAssocID="{40B187A5-DD52-47F1-B087-899CFE9564C7}" presName="hierChild5" presStyleCnt="0"/>
      <dgm:spPr/>
    </dgm:pt>
    <dgm:pt modelId="{75B633B3-DEEA-4788-8CF6-B5FBE1F1BD57}" type="pres">
      <dgm:prSet presAssocID="{9835AE45-A9E2-4B5B-BF2C-E2F36C231B91}" presName="hierChild3" presStyleCnt="0"/>
      <dgm:spPr/>
    </dgm:pt>
  </dgm:ptLst>
  <dgm:cxnLst>
    <dgm:cxn modelId="{32CE890E-F600-45A3-A1EA-FC5C3884C4C9}" type="presOf" srcId="{08851D3B-A263-416A-B41E-173D6E97A3F4}" destId="{9F126415-DE54-4E9A-B6C3-53F3F9755C99}" srcOrd="0" destOrd="0" presId="urn:microsoft.com/office/officeart/2005/8/layout/orgChart1"/>
    <dgm:cxn modelId="{6AFF17B0-A9D4-40E4-935E-C68A04D2D621}" type="presOf" srcId="{9835AE45-A9E2-4B5B-BF2C-E2F36C231B91}" destId="{6A1B7672-824E-459D-B133-06E293D48BCF}" srcOrd="1" destOrd="0" presId="urn:microsoft.com/office/officeart/2005/8/layout/orgChart1"/>
    <dgm:cxn modelId="{635D17F5-BCC7-4D64-B564-CC2436D1508B}" srcId="{9835AE45-A9E2-4B5B-BF2C-E2F36C231B91}" destId="{40B187A5-DD52-47F1-B087-899CFE9564C7}" srcOrd="2" destOrd="0" parTransId="{6620E14C-A2ED-4F42-81C4-8A8909103950}" sibTransId="{2E59AF7F-EDAA-4E69-BC22-F8415CCCB01D}"/>
    <dgm:cxn modelId="{54081988-3C07-48EE-8528-79083518C8EA}" type="presOf" srcId="{40B187A5-DD52-47F1-B087-899CFE9564C7}" destId="{1D81F348-C329-49F1-AB2A-4EC3D84246E6}" srcOrd="0" destOrd="0" presId="urn:microsoft.com/office/officeart/2005/8/layout/orgChart1"/>
    <dgm:cxn modelId="{0E5F4934-5E03-4274-BC4C-436A12CA1FCF}" type="presOf" srcId="{4DC5351A-0F5F-4F02-B04F-1345F959375C}" destId="{8E6C433B-22B7-45C0-9107-90009704748C}" srcOrd="1" destOrd="0" presId="urn:microsoft.com/office/officeart/2005/8/layout/orgChart1"/>
    <dgm:cxn modelId="{A6083725-1A81-415F-B738-EB8BF246CC66}" srcId="{9835AE45-A9E2-4B5B-BF2C-E2F36C231B91}" destId="{641DF93C-776F-4A84-8E53-BDCD6140197E}" srcOrd="1" destOrd="0" parTransId="{08851D3B-A263-416A-B41E-173D6E97A3F4}" sibTransId="{E26BCDC0-4CA6-4B56-8DA5-E05572CCD8D0}"/>
    <dgm:cxn modelId="{696498BD-6449-4710-88A7-B83A1E90B351}" type="presOf" srcId="{40B187A5-DD52-47F1-B087-899CFE9564C7}" destId="{FE184968-70FE-4709-8DF0-E563D40995C0}" srcOrd="1" destOrd="0" presId="urn:microsoft.com/office/officeart/2005/8/layout/orgChart1"/>
    <dgm:cxn modelId="{DA20BD05-3621-4E9B-8B30-9B82561DC02F}" type="presOf" srcId="{516D8F7C-E2C1-4BA7-9361-94FE950BAC29}" destId="{66B64C33-5EB7-415C-9741-07F105FEE657}" srcOrd="0" destOrd="0" presId="urn:microsoft.com/office/officeart/2005/8/layout/orgChart1"/>
    <dgm:cxn modelId="{07A997A2-2C9C-4863-9D38-C075A44745E1}" srcId="{9835AE45-A9E2-4B5B-BF2C-E2F36C231B91}" destId="{4DC5351A-0F5F-4F02-B04F-1345F959375C}" srcOrd="0" destOrd="0" parTransId="{516D8F7C-E2C1-4BA7-9361-94FE950BAC29}" sibTransId="{AA25CE7C-1319-4F44-9549-2EF06CD5ED1D}"/>
    <dgm:cxn modelId="{E2032CD4-5ACF-433E-B08F-46A10715690C}" type="presOf" srcId="{641DF93C-776F-4A84-8E53-BDCD6140197E}" destId="{8866633B-7675-435D-BE7A-70603F005B2E}" srcOrd="1" destOrd="0" presId="urn:microsoft.com/office/officeart/2005/8/layout/orgChart1"/>
    <dgm:cxn modelId="{86B61B0B-9E27-44E1-B1E0-11159EEF75F4}" type="presOf" srcId="{FE96E8B1-CBFA-4A81-B714-7D677B595C78}" destId="{D7DDCAF5-0D30-413B-9029-10F90B210229}" srcOrd="0" destOrd="0" presId="urn:microsoft.com/office/officeart/2005/8/layout/orgChart1"/>
    <dgm:cxn modelId="{0A52CD25-ACB5-44AD-9122-644348061F38}" type="presOf" srcId="{9835AE45-A9E2-4B5B-BF2C-E2F36C231B91}" destId="{0427FDE1-308E-4EC0-A645-B759D31D8C1F}" srcOrd="0" destOrd="0" presId="urn:microsoft.com/office/officeart/2005/8/layout/orgChart1"/>
    <dgm:cxn modelId="{8252220D-AF77-4F43-9BD1-4DA5FC74DCD3}" type="presOf" srcId="{4DC5351A-0F5F-4F02-B04F-1345F959375C}" destId="{3509F54A-6C6F-4499-A3C6-BE2A35DA468E}" srcOrd="0" destOrd="0" presId="urn:microsoft.com/office/officeart/2005/8/layout/orgChart1"/>
    <dgm:cxn modelId="{374A06DC-F01A-4669-BDF2-B40280C98525}" srcId="{FE96E8B1-CBFA-4A81-B714-7D677B595C78}" destId="{9835AE45-A9E2-4B5B-BF2C-E2F36C231B91}" srcOrd="0" destOrd="0" parTransId="{4190E281-6408-49D8-A4CF-DE2E76EF3D9B}" sibTransId="{18F6493B-1CBF-4D2A-825E-A0867EBD3D09}"/>
    <dgm:cxn modelId="{C767E231-8261-4AAD-B98A-3653F8CD0E58}" type="presOf" srcId="{6620E14C-A2ED-4F42-81C4-8A8909103950}" destId="{0833478F-86EA-4391-8631-87F91D2A2B76}" srcOrd="0" destOrd="0" presId="urn:microsoft.com/office/officeart/2005/8/layout/orgChart1"/>
    <dgm:cxn modelId="{81470F42-BA7F-4689-892F-484847F11B4C}" type="presOf" srcId="{641DF93C-776F-4A84-8E53-BDCD6140197E}" destId="{937AD4AC-7A09-48B0-8B64-2458EC9FA32C}" srcOrd="0" destOrd="0" presId="urn:microsoft.com/office/officeart/2005/8/layout/orgChart1"/>
    <dgm:cxn modelId="{B731048F-00D6-4A16-A69C-26F79994C8CB}" type="presParOf" srcId="{D7DDCAF5-0D30-413B-9029-10F90B210229}" destId="{18148119-D411-462B-B4AA-9B85222156EE}" srcOrd="0" destOrd="0" presId="urn:microsoft.com/office/officeart/2005/8/layout/orgChart1"/>
    <dgm:cxn modelId="{DD8B56F9-96E1-4138-A231-92CC9177F8B3}" type="presParOf" srcId="{18148119-D411-462B-B4AA-9B85222156EE}" destId="{DAEB18D1-68CD-43C5-80B7-4E7A17FE508E}" srcOrd="0" destOrd="0" presId="urn:microsoft.com/office/officeart/2005/8/layout/orgChart1"/>
    <dgm:cxn modelId="{A4B518A1-FA9B-4F36-983C-105CDBEE67D8}" type="presParOf" srcId="{DAEB18D1-68CD-43C5-80B7-4E7A17FE508E}" destId="{0427FDE1-308E-4EC0-A645-B759D31D8C1F}" srcOrd="0" destOrd="0" presId="urn:microsoft.com/office/officeart/2005/8/layout/orgChart1"/>
    <dgm:cxn modelId="{10FC1820-3C03-4487-8DD2-64192239C7BF}" type="presParOf" srcId="{DAEB18D1-68CD-43C5-80B7-4E7A17FE508E}" destId="{6A1B7672-824E-459D-B133-06E293D48BCF}" srcOrd="1" destOrd="0" presId="urn:microsoft.com/office/officeart/2005/8/layout/orgChart1"/>
    <dgm:cxn modelId="{01A7D239-BF04-4EFB-BFC4-071D4576644F}" type="presParOf" srcId="{18148119-D411-462B-B4AA-9B85222156EE}" destId="{FBFE342D-4319-481B-80C7-7988F8B940F3}" srcOrd="1" destOrd="0" presId="urn:microsoft.com/office/officeart/2005/8/layout/orgChart1"/>
    <dgm:cxn modelId="{5B04F1D5-F358-4988-98FF-7D774936E6FE}" type="presParOf" srcId="{FBFE342D-4319-481B-80C7-7988F8B940F3}" destId="{66B64C33-5EB7-415C-9741-07F105FEE657}" srcOrd="0" destOrd="0" presId="urn:microsoft.com/office/officeart/2005/8/layout/orgChart1"/>
    <dgm:cxn modelId="{E6102301-AD62-475B-B94A-16413A20D756}" type="presParOf" srcId="{FBFE342D-4319-481B-80C7-7988F8B940F3}" destId="{C16ABEFF-ACEC-49C0-9E40-BD0D52621C1C}" srcOrd="1" destOrd="0" presId="urn:microsoft.com/office/officeart/2005/8/layout/orgChart1"/>
    <dgm:cxn modelId="{C76D972F-E8C5-466D-925A-1C8F1590B466}" type="presParOf" srcId="{C16ABEFF-ACEC-49C0-9E40-BD0D52621C1C}" destId="{09167732-FA62-4924-BB00-6EFBC5BAEDB1}" srcOrd="0" destOrd="0" presId="urn:microsoft.com/office/officeart/2005/8/layout/orgChart1"/>
    <dgm:cxn modelId="{AEF7191E-B1AF-48D7-BB53-F9178373D094}" type="presParOf" srcId="{09167732-FA62-4924-BB00-6EFBC5BAEDB1}" destId="{3509F54A-6C6F-4499-A3C6-BE2A35DA468E}" srcOrd="0" destOrd="0" presId="urn:microsoft.com/office/officeart/2005/8/layout/orgChart1"/>
    <dgm:cxn modelId="{9EE988A4-6B4B-4BFD-A0CE-71513402745F}" type="presParOf" srcId="{09167732-FA62-4924-BB00-6EFBC5BAEDB1}" destId="{8E6C433B-22B7-45C0-9107-90009704748C}" srcOrd="1" destOrd="0" presId="urn:microsoft.com/office/officeart/2005/8/layout/orgChart1"/>
    <dgm:cxn modelId="{9AAFD6EA-062A-4C73-BDA4-33D4A8042D06}" type="presParOf" srcId="{C16ABEFF-ACEC-49C0-9E40-BD0D52621C1C}" destId="{96823683-F657-43A8-B636-5FC5645CA925}" srcOrd="1" destOrd="0" presId="urn:microsoft.com/office/officeart/2005/8/layout/orgChart1"/>
    <dgm:cxn modelId="{F48F7D3F-258D-4CD7-8ADE-E8E24BBE5066}" type="presParOf" srcId="{C16ABEFF-ACEC-49C0-9E40-BD0D52621C1C}" destId="{4FB42030-3896-43D0-8C3A-23A7FAD835F7}" srcOrd="2" destOrd="0" presId="urn:microsoft.com/office/officeart/2005/8/layout/orgChart1"/>
    <dgm:cxn modelId="{0357A403-9607-4684-8FEC-3934B5307343}" type="presParOf" srcId="{FBFE342D-4319-481B-80C7-7988F8B940F3}" destId="{9F126415-DE54-4E9A-B6C3-53F3F9755C99}" srcOrd="2" destOrd="0" presId="urn:microsoft.com/office/officeart/2005/8/layout/orgChart1"/>
    <dgm:cxn modelId="{89A1E0D9-5ABF-4D5D-8D91-0DADD5501438}" type="presParOf" srcId="{FBFE342D-4319-481B-80C7-7988F8B940F3}" destId="{957E13A8-F552-4687-87DB-8F634F86F08B}" srcOrd="3" destOrd="0" presId="urn:microsoft.com/office/officeart/2005/8/layout/orgChart1"/>
    <dgm:cxn modelId="{220A80E0-CC87-4236-AA63-4CD07A4D86E9}" type="presParOf" srcId="{957E13A8-F552-4687-87DB-8F634F86F08B}" destId="{87F17E74-3C13-4BBC-AC85-AC276A8A9F9E}" srcOrd="0" destOrd="0" presId="urn:microsoft.com/office/officeart/2005/8/layout/orgChart1"/>
    <dgm:cxn modelId="{ADCA0C7F-806A-4661-9CFF-BC6ABFBC79DB}" type="presParOf" srcId="{87F17E74-3C13-4BBC-AC85-AC276A8A9F9E}" destId="{937AD4AC-7A09-48B0-8B64-2458EC9FA32C}" srcOrd="0" destOrd="0" presId="urn:microsoft.com/office/officeart/2005/8/layout/orgChart1"/>
    <dgm:cxn modelId="{B7EB7F55-FADC-4D6B-ABE9-3EB66DB1981D}" type="presParOf" srcId="{87F17E74-3C13-4BBC-AC85-AC276A8A9F9E}" destId="{8866633B-7675-435D-BE7A-70603F005B2E}" srcOrd="1" destOrd="0" presId="urn:microsoft.com/office/officeart/2005/8/layout/orgChart1"/>
    <dgm:cxn modelId="{E0C66282-CD46-49BB-9803-620076AAB1DE}" type="presParOf" srcId="{957E13A8-F552-4687-87DB-8F634F86F08B}" destId="{C569631A-561A-469C-9272-EFCC952A6B47}" srcOrd="1" destOrd="0" presId="urn:microsoft.com/office/officeart/2005/8/layout/orgChart1"/>
    <dgm:cxn modelId="{E4E70615-CFF3-45F8-8011-9157EA96A2D4}" type="presParOf" srcId="{957E13A8-F552-4687-87DB-8F634F86F08B}" destId="{454509A3-2EB0-4EB7-8E4F-4877A6EED77B}" srcOrd="2" destOrd="0" presId="urn:microsoft.com/office/officeart/2005/8/layout/orgChart1"/>
    <dgm:cxn modelId="{DED3BB7F-1B5E-46C6-A3DA-02E986271A63}" type="presParOf" srcId="{FBFE342D-4319-481B-80C7-7988F8B940F3}" destId="{0833478F-86EA-4391-8631-87F91D2A2B76}" srcOrd="4" destOrd="0" presId="urn:microsoft.com/office/officeart/2005/8/layout/orgChart1"/>
    <dgm:cxn modelId="{2829FF55-63E8-4505-B103-A49DCAA6BA57}" type="presParOf" srcId="{FBFE342D-4319-481B-80C7-7988F8B940F3}" destId="{168A7E1B-DBF8-458F-8A93-C5D7726D2CF4}" srcOrd="5" destOrd="0" presId="urn:microsoft.com/office/officeart/2005/8/layout/orgChart1"/>
    <dgm:cxn modelId="{AFEF6DB3-BB75-4555-B2C4-8D4AD47FBD34}" type="presParOf" srcId="{168A7E1B-DBF8-458F-8A93-C5D7726D2CF4}" destId="{330D6727-7775-4D57-BE5B-8674D60DE76A}" srcOrd="0" destOrd="0" presId="urn:microsoft.com/office/officeart/2005/8/layout/orgChart1"/>
    <dgm:cxn modelId="{C262279B-3B1D-49E2-8404-B6D3BA6F7F37}" type="presParOf" srcId="{330D6727-7775-4D57-BE5B-8674D60DE76A}" destId="{1D81F348-C329-49F1-AB2A-4EC3D84246E6}" srcOrd="0" destOrd="0" presId="urn:microsoft.com/office/officeart/2005/8/layout/orgChart1"/>
    <dgm:cxn modelId="{0F2F6C69-4F5D-41C2-97FF-1A5878B37AD6}" type="presParOf" srcId="{330D6727-7775-4D57-BE5B-8674D60DE76A}" destId="{FE184968-70FE-4709-8DF0-E563D40995C0}" srcOrd="1" destOrd="0" presId="urn:microsoft.com/office/officeart/2005/8/layout/orgChart1"/>
    <dgm:cxn modelId="{C854E9E5-F6EE-4A0D-8B27-3313FC3529E3}" type="presParOf" srcId="{168A7E1B-DBF8-458F-8A93-C5D7726D2CF4}" destId="{FA381E95-06D8-4C1D-AC74-E85C7968F285}" srcOrd="1" destOrd="0" presId="urn:microsoft.com/office/officeart/2005/8/layout/orgChart1"/>
    <dgm:cxn modelId="{AC1C3022-1F9F-442B-822F-99D2264B82BB}" type="presParOf" srcId="{168A7E1B-DBF8-458F-8A93-C5D7726D2CF4}" destId="{789C4267-843A-4983-933F-56BCADF898F2}" srcOrd="2" destOrd="0" presId="urn:microsoft.com/office/officeart/2005/8/layout/orgChart1"/>
    <dgm:cxn modelId="{C413632E-C8C6-48A8-86E9-5E7F74C7CB5B}" type="presParOf" srcId="{18148119-D411-462B-B4AA-9B85222156EE}" destId="{75B633B3-DEEA-4788-8CF6-B5FBE1F1BD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A2360-F812-429F-AE76-1AC6591496A3}">
      <dsp:nvSpPr>
        <dsp:cNvPr id="0" name=""/>
        <dsp:cNvSpPr/>
      </dsp:nvSpPr>
      <dsp:spPr>
        <a:xfrm>
          <a:off x="3200400" y="1541029"/>
          <a:ext cx="2264306" cy="392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89"/>
              </a:lnTo>
              <a:lnTo>
                <a:pt x="2264306" y="196489"/>
              </a:lnTo>
              <a:lnTo>
                <a:pt x="2264306" y="3929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B98EF-51E9-4F8F-A5F7-A18421BF4978}">
      <dsp:nvSpPr>
        <dsp:cNvPr id="0" name=""/>
        <dsp:cNvSpPr/>
      </dsp:nvSpPr>
      <dsp:spPr>
        <a:xfrm>
          <a:off x="3154680" y="1541029"/>
          <a:ext cx="91440" cy="392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9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31B23-49FC-48B1-A3DB-32313509D19F}">
      <dsp:nvSpPr>
        <dsp:cNvPr id="0" name=""/>
        <dsp:cNvSpPr/>
      </dsp:nvSpPr>
      <dsp:spPr>
        <a:xfrm>
          <a:off x="936093" y="1541029"/>
          <a:ext cx="2264306" cy="392978"/>
        </a:xfrm>
        <a:custGeom>
          <a:avLst/>
          <a:gdLst/>
          <a:ahLst/>
          <a:cxnLst/>
          <a:rect l="0" t="0" r="0" b="0"/>
          <a:pathLst>
            <a:path>
              <a:moveTo>
                <a:pt x="2264306" y="0"/>
              </a:moveTo>
              <a:lnTo>
                <a:pt x="2264306" y="196489"/>
              </a:lnTo>
              <a:lnTo>
                <a:pt x="0" y="196489"/>
              </a:lnTo>
              <a:lnTo>
                <a:pt x="0" y="3929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8E3BB-9C16-4BAD-ABC0-4D45FCDD6C81}">
      <dsp:nvSpPr>
        <dsp:cNvPr id="0" name=""/>
        <dsp:cNvSpPr/>
      </dsp:nvSpPr>
      <dsp:spPr>
        <a:xfrm>
          <a:off x="2264736" y="605365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Нитки</a:t>
          </a:r>
          <a:endParaRPr lang="ru-RU" sz="2800" kern="1200" dirty="0"/>
        </a:p>
      </dsp:txBody>
      <dsp:txXfrm>
        <a:off x="2264736" y="605365"/>
        <a:ext cx="1871327" cy="935663"/>
      </dsp:txXfrm>
    </dsp:sp>
    <dsp:sp modelId="{84E2EDEE-6488-490B-A62C-97D265419F81}">
      <dsp:nvSpPr>
        <dsp:cNvPr id="0" name=""/>
        <dsp:cNvSpPr/>
      </dsp:nvSpPr>
      <dsp:spPr>
        <a:xfrm>
          <a:off x="429" y="1934007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Ирис</a:t>
          </a:r>
          <a:endParaRPr lang="ru-RU" sz="2800" kern="1200" dirty="0"/>
        </a:p>
      </dsp:txBody>
      <dsp:txXfrm>
        <a:off x="429" y="1934007"/>
        <a:ext cx="1871327" cy="935663"/>
      </dsp:txXfrm>
    </dsp:sp>
    <dsp:sp modelId="{6562A9EB-E4E1-459A-8FC7-2A6C5FF3F596}">
      <dsp:nvSpPr>
        <dsp:cNvPr id="0" name=""/>
        <dsp:cNvSpPr/>
      </dsp:nvSpPr>
      <dsp:spPr>
        <a:xfrm>
          <a:off x="2264736" y="1934007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Мулине</a:t>
          </a:r>
          <a:endParaRPr lang="ru-RU" sz="2800" kern="1200" dirty="0"/>
        </a:p>
      </dsp:txBody>
      <dsp:txXfrm>
        <a:off x="2264736" y="1934007"/>
        <a:ext cx="1871327" cy="935663"/>
      </dsp:txXfrm>
    </dsp:sp>
    <dsp:sp modelId="{BCB43AA8-7864-44C0-8B20-FE30E9E9F4D8}">
      <dsp:nvSpPr>
        <dsp:cNvPr id="0" name=""/>
        <dsp:cNvSpPr/>
      </dsp:nvSpPr>
      <dsp:spPr>
        <a:xfrm>
          <a:off x="4529042" y="1934007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Акриловые</a:t>
          </a:r>
          <a:endParaRPr lang="ru-RU" sz="2800" kern="1200" dirty="0"/>
        </a:p>
      </dsp:txBody>
      <dsp:txXfrm>
        <a:off x="4529042" y="1934007"/>
        <a:ext cx="1871327" cy="935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9703E-E631-4C45-A564-121FD14E19DC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41D88-FC78-4CBA-A056-4C315C72EC0D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E45B4-CDBF-46DE-99B8-D4835599913E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F01AF-8EAF-41CE-9581-9429E3DC8550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Узор</a:t>
          </a:r>
          <a:endParaRPr lang="ru-RU" sz="1800" kern="1200" dirty="0"/>
        </a:p>
      </dsp:txBody>
      <dsp:txXfrm>
        <a:off x="2156891" y="953758"/>
        <a:ext cx="1782216" cy="891108"/>
      </dsp:txXfrm>
    </dsp:sp>
    <dsp:sp modelId="{95FE27E0-B442-4663-86C9-C245390F8079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Выполненный столбиками с </a:t>
          </a:r>
          <a:r>
            <a:rPr lang="ru-RU" sz="1800" kern="1200" dirty="0" err="1" smtClean="0"/>
            <a:t>накидом</a:t>
          </a:r>
          <a:endParaRPr lang="ru-RU" sz="1800" kern="1200" dirty="0"/>
        </a:p>
      </dsp:txBody>
      <dsp:txXfrm>
        <a:off x="409" y="2219132"/>
        <a:ext cx="1782216" cy="891108"/>
      </dsp:txXfrm>
    </dsp:sp>
    <dsp:sp modelId="{A0E31E8D-9BC5-4EFF-AF61-B961EE4B6E52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Выполненный столбиками с </a:t>
          </a:r>
          <a:r>
            <a:rPr lang="ru-RU" sz="1800" kern="1200" dirty="0" err="1" smtClean="0"/>
            <a:t>накидом</a:t>
          </a:r>
          <a:endParaRPr lang="ru-RU" sz="1800" kern="1200" dirty="0"/>
        </a:p>
      </dsp:txBody>
      <dsp:txXfrm>
        <a:off x="2156891" y="2219132"/>
        <a:ext cx="1782216" cy="891108"/>
      </dsp:txXfrm>
    </dsp:sp>
    <dsp:sp modelId="{0B399A04-0BDB-42F8-B10F-C2DA75F3EE38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Выполненный </a:t>
          </a:r>
          <a:r>
            <a:rPr lang="ru-RU" sz="1800" kern="1200" dirty="0" err="1" smtClean="0"/>
            <a:t>полустолбиками</a:t>
          </a:r>
          <a:endParaRPr lang="ru-RU" sz="1800" kern="1200" dirty="0"/>
        </a:p>
      </dsp:txBody>
      <dsp:txXfrm>
        <a:off x="4313373" y="2219132"/>
        <a:ext cx="1782216" cy="891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E3737-9348-4EED-B42E-3DC5A259F9BE}">
      <dsp:nvSpPr>
        <dsp:cNvPr id="0" name=""/>
        <dsp:cNvSpPr/>
      </dsp:nvSpPr>
      <dsp:spPr>
        <a:xfrm>
          <a:off x="2640124" y="1341313"/>
          <a:ext cx="1444800" cy="501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50"/>
              </a:lnTo>
              <a:lnTo>
                <a:pt x="1444800" y="250750"/>
              </a:lnTo>
              <a:lnTo>
                <a:pt x="1444800" y="5015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50F61-2E82-4F65-B120-DD55BD03C1C3}">
      <dsp:nvSpPr>
        <dsp:cNvPr id="0" name=""/>
        <dsp:cNvSpPr/>
      </dsp:nvSpPr>
      <dsp:spPr>
        <a:xfrm>
          <a:off x="1195323" y="1341313"/>
          <a:ext cx="1444800" cy="501501"/>
        </a:xfrm>
        <a:custGeom>
          <a:avLst/>
          <a:gdLst/>
          <a:ahLst/>
          <a:cxnLst/>
          <a:rect l="0" t="0" r="0" b="0"/>
          <a:pathLst>
            <a:path>
              <a:moveTo>
                <a:pt x="1444800" y="0"/>
              </a:moveTo>
              <a:lnTo>
                <a:pt x="1444800" y="250750"/>
              </a:lnTo>
              <a:lnTo>
                <a:pt x="0" y="250750"/>
              </a:lnTo>
              <a:lnTo>
                <a:pt x="0" y="5015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7B900-7D68-4067-BC8B-6E7926AE3B08}">
      <dsp:nvSpPr>
        <dsp:cNvPr id="0" name=""/>
        <dsp:cNvSpPr/>
      </dsp:nvSpPr>
      <dsp:spPr>
        <a:xfrm>
          <a:off x="1446073" y="147263"/>
          <a:ext cx="2388100" cy="1194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Наполнитель</a:t>
          </a:r>
          <a:endParaRPr lang="ru-RU" sz="3000" kern="1200" dirty="0"/>
        </a:p>
      </dsp:txBody>
      <dsp:txXfrm>
        <a:off x="1446073" y="147263"/>
        <a:ext cx="2388100" cy="1194050"/>
      </dsp:txXfrm>
    </dsp:sp>
    <dsp:sp modelId="{AEB1BCFA-8368-44BE-9E4C-15D90A9A2202}">
      <dsp:nvSpPr>
        <dsp:cNvPr id="0" name=""/>
        <dsp:cNvSpPr/>
      </dsp:nvSpPr>
      <dsp:spPr>
        <a:xfrm>
          <a:off x="1273" y="1842814"/>
          <a:ext cx="2388100" cy="1194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Синтепон</a:t>
          </a:r>
          <a:endParaRPr lang="ru-RU" sz="3000" kern="1200" dirty="0"/>
        </a:p>
      </dsp:txBody>
      <dsp:txXfrm>
        <a:off x="1273" y="1842814"/>
        <a:ext cx="2388100" cy="1194050"/>
      </dsp:txXfrm>
    </dsp:sp>
    <dsp:sp modelId="{3EE770A2-A0C3-4472-BC56-63E301E8463E}">
      <dsp:nvSpPr>
        <dsp:cNvPr id="0" name=""/>
        <dsp:cNvSpPr/>
      </dsp:nvSpPr>
      <dsp:spPr>
        <a:xfrm>
          <a:off x="2890874" y="1842814"/>
          <a:ext cx="2388100" cy="1194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Вата</a:t>
          </a:r>
          <a:endParaRPr lang="ru-RU" sz="3000" kern="1200" dirty="0"/>
        </a:p>
      </dsp:txBody>
      <dsp:txXfrm>
        <a:off x="2890874" y="1842814"/>
        <a:ext cx="2388100" cy="1194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0E073-E21C-4ACB-8189-459377970F8E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5B5B3-4870-4E88-A7E3-7FC22242A0E0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21610-BD80-4FC4-8D75-F3467503AA37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58C4F-395A-41B9-9353-43F22204C318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Лента</a:t>
          </a:r>
          <a:endParaRPr lang="ru-RU" sz="2500" kern="1200" dirty="0"/>
        </a:p>
      </dsp:txBody>
      <dsp:txXfrm>
        <a:off x="2156891" y="953758"/>
        <a:ext cx="1782216" cy="891108"/>
      </dsp:txXfrm>
    </dsp:sp>
    <dsp:sp modelId="{9EF9D3FE-BFE7-401C-BABE-42C4B40C96FD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Атласная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(7 мм)</a:t>
          </a:r>
          <a:endParaRPr lang="ru-RU" sz="2500" kern="1200" dirty="0"/>
        </a:p>
      </dsp:txBody>
      <dsp:txXfrm>
        <a:off x="409" y="2219132"/>
        <a:ext cx="1782216" cy="891108"/>
      </dsp:txXfrm>
    </dsp:sp>
    <dsp:sp modelId="{0C8999DB-6A90-4E84-93DF-117380FA1C68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Капроновая</a:t>
          </a:r>
          <a:endParaRPr lang="ru-RU" sz="2500" kern="1200" dirty="0"/>
        </a:p>
      </dsp:txBody>
      <dsp:txXfrm>
        <a:off x="2156891" y="2219132"/>
        <a:ext cx="1782216" cy="891108"/>
      </dsp:txXfrm>
    </dsp:sp>
    <dsp:sp modelId="{B39564A8-277C-4538-9522-4A0BC2B0CFC2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Атласная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(12 мм)</a:t>
          </a:r>
          <a:endParaRPr lang="ru-RU" sz="2500" kern="1200" dirty="0"/>
        </a:p>
      </dsp:txBody>
      <dsp:txXfrm>
        <a:off x="4313373" y="2219132"/>
        <a:ext cx="1782216" cy="8911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87EAF-9773-47EE-9270-84DD528DD073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E015E-B900-4F91-B0EC-18BF05E6F619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93A97-116F-412A-BC6D-E9B8FB8FBEAC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B93EF-06FC-4C5E-944C-61A920654547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Цветочек</a:t>
          </a:r>
          <a:endParaRPr lang="ru-RU" sz="2400" kern="1200" dirty="0"/>
        </a:p>
      </dsp:txBody>
      <dsp:txXfrm>
        <a:off x="2156891" y="953758"/>
        <a:ext cx="1782216" cy="891108"/>
      </dsp:txXfrm>
    </dsp:sp>
    <dsp:sp modelId="{A2F08961-4F66-40A5-973F-D0F3686F7CCB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Из бумаги</a:t>
          </a:r>
          <a:endParaRPr lang="ru-RU" sz="2400" kern="1200" dirty="0"/>
        </a:p>
      </dsp:txBody>
      <dsp:txXfrm>
        <a:off x="409" y="2219132"/>
        <a:ext cx="1782216" cy="891108"/>
      </dsp:txXfrm>
    </dsp:sp>
    <dsp:sp modelId="{60CD627B-80E0-43C1-9AEA-B179C2C67435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Из атласных лент</a:t>
          </a:r>
          <a:endParaRPr lang="ru-RU" sz="2400" kern="1200" dirty="0"/>
        </a:p>
      </dsp:txBody>
      <dsp:txXfrm>
        <a:off x="2156891" y="2219132"/>
        <a:ext cx="1782216" cy="891108"/>
      </dsp:txXfrm>
    </dsp:sp>
    <dsp:sp modelId="{972EF7CD-A1AE-4A79-91F2-3FE66BEAC2D7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Из ткани</a:t>
          </a:r>
          <a:endParaRPr lang="ru-RU" sz="2400" kern="1200" dirty="0"/>
        </a:p>
      </dsp:txBody>
      <dsp:txXfrm>
        <a:off x="4313373" y="2219132"/>
        <a:ext cx="1782216" cy="8911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9F331-1B80-441B-AE79-DC6E0896974C}">
      <dsp:nvSpPr>
        <dsp:cNvPr id="0" name=""/>
        <dsp:cNvSpPr/>
      </dsp:nvSpPr>
      <dsp:spPr>
        <a:xfrm>
          <a:off x="3687151" y="3096344"/>
          <a:ext cx="331280" cy="2840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640" y="0"/>
              </a:lnTo>
              <a:lnTo>
                <a:pt x="165640" y="2840627"/>
              </a:lnTo>
              <a:lnTo>
                <a:pt x="331280" y="28406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781294" y="4445160"/>
        <a:ext cx="142993" cy="142993"/>
      </dsp:txXfrm>
    </dsp:sp>
    <dsp:sp modelId="{C3E20A14-FA45-4227-B62F-B60ED52D1C81}">
      <dsp:nvSpPr>
        <dsp:cNvPr id="0" name=""/>
        <dsp:cNvSpPr/>
      </dsp:nvSpPr>
      <dsp:spPr>
        <a:xfrm>
          <a:off x="3687151" y="3096344"/>
          <a:ext cx="331280" cy="2209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640" y="0"/>
              </a:lnTo>
              <a:lnTo>
                <a:pt x="165640" y="2209376"/>
              </a:lnTo>
              <a:lnTo>
                <a:pt x="331280" y="22093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796939" y="4145180"/>
        <a:ext cx="111703" cy="111703"/>
      </dsp:txXfrm>
    </dsp:sp>
    <dsp:sp modelId="{52846C74-4233-4273-9B2D-E127AEFBC89A}">
      <dsp:nvSpPr>
        <dsp:cNvPr id="0" name=""/>
        <dsp:cNvSpPr/>
      </dsp:nvSpPr>
      <dsp:spPr>
        <a:xfrm>
          <a:off x="3687151" y="3096344"/>
          <a:ext cx="331280" cy="1578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640" y="0"/>
              </a:lnTo>
              <a:lnTo>
                <a:pt x="165640" y="1578126"/>
              </a:lnTo>
              <a:lnTo>
                <a:pt x="331280" y="15781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812478" y="3845094"/>
        <a:ext cx="80626" cy="80626"/>
      </dsp:txXfrm>
    </dsp:sp>
    <dsp:sp modelId="{83BD55AC-9B3D-47E3-87DD-6D7EEBED33DC}">
      <dsp:nvSpPr>
        <dsp:cNvPr id="0" name=""/>
        <dsp:cNvSpPr/>
      </dsp:nvSpPr>
      <dsp:spPr>
        <a:xfrm>
          <a:off x="3687151" y="3096344"/>
          <a:ext cx="331280" cy="946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640" y="0"/>
              </a:lnTo>
              <a:lnTo>
                <a:pt x="165640" y="946875"/>
              </a:lnTo>
              <a:lnTo>
                <a:pt x="331280" y="9468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27712" y="3544702"/>
        <a:ext cx="50157" cy="50157"/>
      </dsp:txXfrm>
    </dsp:sp>
    <dsp:sp modelId="{0B8DB511-0D8E-4CBA-9E02-CD0F42C0FC0B}">
      <dsp:nvSpPr>
        <dsp:cNvPr id="0" name=""/>
        <dsp:cNvSpPr/>
      </dsp:nvSpPr>
      <dsp:spPr>
        <a:xfrm>
          <a:off x="3687151" y="3096344"/>
          <a:ext cx="331280" cy="315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640" y="0"/>
              </a:lnTo>
              <a:lnTo>
                <a:pt x="165640" y="315625"/>
              </a:lnTo>
              <a:lnTo>
                <a:pt x="331280" y="3156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41352" y="3242717"/>
        <a:ext cx="22878" cy="22878"/>
      </dsp:txXfrm>
    </dsp:sp>
    <dsp:sp modelId="{1CC1C40F-EA0E-4E5C-A80A-989520500D3F}">
      <dsp:nvSpPr>
        <dsp:cNvPr id="0" name=""/>
        <dsp:cNvSpPr/>
      </dsp:nvSpPr>
      <dsp:spPr>
        <a:xfrm>
          <a:off x="3687151" y="2780718"/>
          <a:ext cx="331280" cy="315625"/>
        </a:xfrm>
        <a:custGeom>
          <a:avLst/>
          <a:gdLst/>
          <a:ahLst/>
          <a:cxnLst/>
          <a:rect l="0" t="0" r="0" b="0"/>
          <a:pathLst>
            <a:path>
              <a:moveTo>
                <a:pt x="0" y="315625"/>
              </a:moveTo>
              <a:lnTo>
                <a:pt x="165640" y="315625"/>
              </a:lnTo>
              <a:lnTo>
                <a:pt x="165640" y="0"/>
              </a:lnTo>
              <a:lnTo>
                <a:pt x="33128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41352" y="2927092"/>
        <a:ext cx="22878" cy="22878"/>
      </dsp:txXfrm>
    </dsp:sp>
    <dsp:sp modelId="{5541A6FF-B357-4BA6-82CE-BA8BB32209ED}">
      <dsp:nvSpPr>
        <dsp:cNvPr id="0" name=""/>
        <dsp:cNvSpPr/>
      </dsp:nvSpPr>
      <dsp:spPr>
        <a:xfrm>
          <a:off x="3687151" y="2149468"/>
          <a:ext cx="331280" cy="946875"/>
        </a:xfrm>
        <a:custGeom>
          <a:avLst/>
          <a:gdLst/>
          <a:ahLst/>
          <a:cxnLst/>
          <a:rect l="0" t="0" r="0" b="0"/>
          <a:pathLst>
            <a:path>
              <a:moveTo>
                <a:pt x="0" y="946875"/>
              </a:moveTo>
              <a:lnTo>
                <a:pt x="165640" y="946875"/>
              </a:lnTo>
              <a:lnTo>
                <a:pt x="165640" y="0"/>
              </a:lnTo>
              <a:lnTo>
                <a:pt x="33128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27712" y="2597827"/>
        <a:ext cx="50157" cy="50157"/>
      </dsp:txXfrm>
    </dsp:sp>
    <dsp:sp modelId="{91E8541B-971B-401F-BAEB-F522A4BAE08B}">
      <dsp:nvSpPr>
        <dsp:cNvPr id="0" name=""/>
        <dsp:cNvSpPr/>
      </dsp:nvSpPr>
      <dsp:spPr>
        <a:xfrm>
          <a:off x="3687151" y="1518217"/>
          <a:ext cx="331280" cy="1578126"/>
        </a:xfrm>
        <a:custGeom>
          <a:avLst/>
          <a:gdLst/>
          <a:ahLst/>
          <a:cxnLst/>
          <a:rect l="0" t="0" r="0" b="0"/>
          <a:pathLst>
            <a:path>
              <a:moveTo>
                <a:pt x="0" y="1578126"/>
              </a:moveTo>
              <a:lnTo>
                <a:pt x="165640" y="1578126"/>
              </a:lnTo>
              <a:lnTo>
                <a:pt x="165640" y="0"/>
              </a:lnTo>
              <a:lnTo>
                <a:pt x="33128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812478" y="2266967"/>
        <a:ext cx="80626" cy="80626"/>
      </dsp:txXfrm>
    </dsp:sp>
    <dsp:sp modelId="{037E1912-6009-415E-832E-18E97F4A3605}">
      <dsp:nvSpPr>
        <dsp:cNvPr id="0" name=""/>
        <dsp:cNvSpPr/>
      </dsp:nvSpPr>
      <dsp:spPr>
        <a:xfrm>
          <a:off x="3687151" y="886967"/>
          <a:ext cx="331280" cy="2209376"/>
        </a:xfrm>
        <a:custGeom>
          <a:avLst/>
          <a:gdLst/>
          <a:ahLst/>
          <a:cxnLst/>
          <a:rect l="0" t="0" r="0" b="0"/>
          <a:pathLst>
            <a:path>
              <a:moveTo>
                <a:pt x="0" y="2209376"/>
              </a:moveTo>
              <a:lnTo>
                <a:pt x="165640" y="2209376"/>
              </a:lnTo>
              <a:lnTo>
                <a:pt x="165640" y="0"/>
              </a:lnTo>
              <a:lnTo>
                <a:pt x="33128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796939" y="1935803"/>
        <a:ext cx="111703" cy="111703"/>
      </dsp:txXfrm>
    </dsp:sp>
    <dsp:sp modelId="{994B4924-7F48-48AF-87CE-5038E794CE73}">
      <dsp:nvSpPr>
        <dsp:cNvPr id="0" name=""/>
        <dsp:cNvSpPr/>
      </dsp:nvSpPr>
      <dsp:spPr>
        <a:xfrm>
          <a:off x="3687151" y="255716"/>
          <a:ext cx="331280" cy="2840627"/>
        </a:xfrm>
        <a:custGeom>
          <a:avLst/>
          <a:gdLst/>
          <a:ahLst/>
          <a:cxnLst/>
          <a:rect l="0" t="0" r="0" b="0"/>
          <a:pathLst>
            <a:path>
              <a:moveTo>
                <a:pt x="0" y="2840627"/>
              </a:moveTo>
              <a:lnTo>
                <a:pt x="165640" y="2840627"/>
              </a:lnTo>
              <a:lnTo>
                <a:pt x="165640" y="0"/>
              </a:lnTo>
              <a:lnTo>
                <a:pt x="33128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781294" y="1604533"/>
        <a:ext cx="142993" cy="142993"/>
      </dsp:txXfrm>
    </dsp:sp>
    <dsp:sp modelId="{48129B67-3476-4CEA-98C9-46BD6009D5C7}">
      <dsp:nvSpPr>
        <dsp:cNvPr id="0" name=""/>
        <dsp:cNvSpPr/>
      </dsp:nvSpPr>
      <dsp:spPr>
        <a:xfrm rot="16200000">
          <a:off x="2105702" y="2843843"/>
          <a:ext cx="2657896" cy="505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Материалы и инструменты</a:t>
          </a:r>
          <a:endParaRPr lang="ru-RU" sz="1800" kern="1200" dirty="0"/>
        </a:p>
      </dsp:txBody>
      <dsp:txXfrm>
        <a:off x="2105702" y="2843843"/>
        <a:ext cx="2657896" cy="505000"/>
      </dsp:txXfrm>
    </dsp:sp>
    <dsp:sp modelId="{6A95B578-0A9C-40BA-AB1B-230A2E45236D}">
      <dsp:nvSpPr>
        <dsp:cNvPr id="0" name=""/>
        <dsp:cNvSpPr/>
      </dsp:nvSpPr>
      <dsp:spPr>
        <a:xfrm>
          <a:off x="4018431" y="3216"/>
          <a:ext cx="1656401" cy="505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Синтепон</a:t>
          </a:r>
          <a:endParaRPr lang="ru-RU" sz="1800" kern="1200" dirty="0"/>
        </a:p>
      </dsp:txBody>
      <dsp:txXfrm>
        <a:off x="4018431" y="3216"/>
        <a:ext cx="1656401" cy="505000"/>
      </dsp:txXfrm>
    </dsp:sp>
    <dsp:sp modelId="{7F697F55-6FB5-47AC-A5AC-E4F27542CC24}">
      <dsp:nvSpPr>
        <dsp:cNvPr id="0" name=""/>
        <dsp:cNvSpPr/>
      </dsp:nvSpPr>
      <dsp:spPr>
        <a:xfrm>
          <a:off x="4018431" y="634467"/>
          <a:ext cx="1656401" cy="505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Глаза</a:t>
          </a:r>
          <a:endParaRPr lang="ru-RU" sz="1800" kern="1200" dirty="0"/>
        </a:p>
      </dsp:txBody>
      <dsp:txXfrm>
        <a:off x="4018431" y="634467"/>
        <a:ext cx="1656401" cy="505000"/>
      </dsp:txXfrm>
    </dsp:sp>
    <dsp:sp modelId="{A59BB5D1-3592-4BA4-A01B-3B069B0687DD}">
      <dsp:nvSpPr>
        <dsp:cNvPr id="0" name=""/>
        <dsp:cNvSpPr/>
      </dsp:nvSpPr>
      <dsp:spPr>
        <a:xfrm>
          <a:off x="4018431" y="1265717"/>
          <a:ext cx="1656401" cy="505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Крючок</a:t>
          </a:r>
          <a:endParaRPr lang="ru-RU" sz="1800" kern="1200" dirty="0"/>
        </a:p>
      </dsp:txBody>
      <dsp:txXfrm>
        <a:off x="4018431" y="1265717"/>
        <a:ext cx="1656401" cy="505000"/>
      </dsp:txXfrm>
    </dsp:sp>
    <dsp:sp modelId="{3B5E79B6-1B0D-4B5F-A95E-31C3A4286126}">
      <dsp:nvSpPr>
        <dsp:cNvPr id="0" name=""/>
        <dsp:cNvSpPr/>
      </dsp:nvSpPr>
      <dsp:spPr>
        <a:xfrm>
          <a:off x="4018431" y="1896968"/>
          <a:ext cx="1656401" cy="505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Ножницы</a:t>
          </a:r>
          <a:endParaRPr lang="ru-RU" sz="1800" kern="1200" dirty="0"/>
        </a:p>
      </dsp:txBody>
      <dsp:txXfrm>
        <a:off x="4018431" y="1896968"/>
        <a:ext cx="1656401" cy="505000"/>
      </dsp:txXfrm>
    </dsp:sp>
    <dsp:sp modelId="{BFB6AF31-ED5E-4B9D-81B3-53BB5A7E942C}">
      <dsp:nvSpPr>
        <dsp:cNvPr id="0" name=""/>
        <dsp:cNvSpPr/>
      </dsp:nvSpPr>
      <dsp:spPr>
        <a:xfrm>
          <a:off x="4018431" y="2528218"/>
          <a:ext cx="1656401" cy="505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Ленты</a:t>
          </a:r>
          <a:endParaRPr lang="ru-RU" sz="1800" kern="1200" dirty="0"/>
        </a:p>
      </dsp:txBody>
      <dsp:txXfrm>
        <a:off x="4018431" y="2528218"/>
        <a:ext cx="1656401" cy="505000"/>
      </dsp:txXfrm>
    </dsp:sp>
    <dsp:sp modelId="{225CB8C3-8282-4262-BC39-B9A626D3FD7D}">
      <dsp:nvSpPr>
        <dsp:cNvPr id="0" name=""/>
        <dsp:cNvSpPr/>
      </dsp:nvSpPr>
      <dsp:spPr>
        <a:xfrm>
          <a:off x="4018431" y="3159469"/>
          <a:ext cx="1656401" cy="505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Бусины</a:t>
          </a:r>
          <a:endParaRPr lang="ru-RU" sz="1800" kern="1200" dirty="0"/>
        </a:p>
      </dsp:txBody>
      <dsp:txXfrm>
        <a:off x="4018431" y="3159469"/>
        <a:ext cx="1656401" cy="505000"/>
      </dsp:txXfrm>
    </dsp:sp>
    <dsp:sp modelId="{548367E8-AE75-45D6-AED1-7EEB99AF404E}">
      <dsp:nvSpPr>
        <dsp:cNvPr id="0" name=""/>
        <dsp:cNvSpPr/>
      </dsp:nvSpPr>
      <dsp:spPr>
        <a:xfrm>
          <a:off x="4018431" y="3790719"/>
          <a:ext cx="1656401" cy="505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Цветочки</a:t>
          </a:r>
          <a:endParaRPr lang="ru-RU" sz="1800" kern="1200" dirty="0"/>
        </a:p>
      </dsp:txBody>
      <dsp:txXfrm>
        <a:off x="4018431" y="3790719"/>
        <a:ext cx="1656401" cy="505000"/>
      </dsp:txXfrm>
    </dsp:sp>
    <dsp:sp modelId="{8A0C8256-90B6-4B82-B5F0-C608275EE249}">
      <dsp:nvSpPr>
        <dsp:cNvPr id="0" name=""/>
        <dsp:cNvSpPr/>
      </dsp:nvSpPr>
      <dsp:spPr>
        <a:xfrm>
          <a:off x="4018431" y="4421970"/>
          <a:ext cx="1656401" cy="505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Нитки</a:t>
          </a:r>
          <a:endParaRPr lang="ru-RU" sz="1800" kern="1200" dirty="0"/>
        </a:p>
      </dsp:txBody>
      <dsp:txXfrm>
        <a:off x="4018431" y="4421970"/>
        <a:ext cx="1656401" cy="505000"/>
      </dsp:txXfrm>
    </dsp:sp>
    <dsp:sp modelId="{2C861DF7-1C65-468B-BB47-B9E6AB623EC9}">
      <dsp:nvSpPr>
        <dsp:cNvPr id="0" name=""/>
        <dsp:cNvSpPr/>
      </dsp:nvSpPr>
      <dsp:spPr>
        <a:xfrm>
          <a:off x="4018431" y="5053220"/>
          <a:ext cx="1656401" cy="505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Игла</a:t>
          </a:r>
          <a:endParaRPr lang="ru-RU" sz="1800" kern="1200" dirty="0"/>
        </a:p>
      </dsp:txBody>
      <dsp:txXfrm>
        <a:off x="4018431" y="5053220"/>
        <a:ext cx="1656401" cy="505000"/>
      </dsp:txXfrm>
    </dsp:sp>
    <dsp:sp modelId="{DC4314A1-4174-4B4C-89E4-77DEB91C361B}">
      <dsp:nvSpPr>
        <dsp:cNvPr id="0" name=""/>
        <dsp:cNvSpPr/>
      </dsp:nvSpPr>
      <dsp:spPr>
        <a:xfrm>
          <a:off x="4018431" y="5684471"/>
          <a:ext cx="1656401" cy="505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Бантики</a:t>
          </a:r>
          <a:endParaRPr lang="ru-RU" sz="1800" kern="1200" dirty="0"/>
        </a:p>
      </dsp:txBody>
      <dsp:txXfrm>
        <a:off x="4018431" y="5684471"/>
        <a:ext cx="1656401" cy="505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3478F-86EA-4391-8631-87F91D2A2B76}">
      <dsp:nvSpPr>
        <dsp:cNvPr id="0" name=""/>
        <dsp:cNvSpPr/>
      </dsp:nvSpPr>
      <dsp:spPr>
        <a:xfrm>
          <a:off x="2806532" y="1715676"/>
          <a:ext cx="1985641" cy="344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07"/>
              </a:lnTo>
              <a:lnTo>
                <a:pt x="1985641" y="172307"/>
              </a:lnTo>
              <a:lnTo>
                <a:pt x="1985641" y="3446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26415-DE54-4E9A-B6C3-53F3F9755C99}">
      <dsp:nvSpPr>
        <dsp:cNvPr id="0" name=""/>
        <dsp:cNvSpPr/>
      </dsp:nvSpPr>
      <dsp:spPr>
        <a:xfrm>
          <a:off x="2760812" y="1715676"/>
          <a:ext cx="91440" cy="344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6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64C33-5EB7-415C-9741-07F105FEE657}">
      <dsp:nvSpPr>
        <dsp:cNvPr id="0" name=""/>
        <dsp:cNvSpPr/>
      </dsp:nvSpPr>
      <dsp:spPr>
        <a:xfrm>
          <a:off x="820890" y="1715676"/>
          <a:ext cx="1985641" cy="344615"/>
        </a:xfrm>
        <a:custGeom>
          <a:avLst/>
          <a:gdLst/>
          <a:ahLst/>
          <a:cxnLst/>
          <a:rect l="0" t="0" r="0" b="0"/>
          <a:pathLst>
            <a:path>
              <a:moveTo>
                <a:pt x="1985641" y="0"/>
              </a:moveTo>
              <a:lnTo>
                <a:pt x="1985641" y="172307"/>
              </a:lnTo>
              <a:lnTo>
                <a:pt x="0" y="172307"/>
              </a:lnTo>
              <a:lnTo>
                <a:pt x="0" y="3446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7FDE1-308E-4EC0-A645-B759D31D8C1F}">
      <dsp:nvSpPr>
        <dsp:cNvPr id="0" name=""/>
        <dsp:cNvSpPr/>
      </dsp:nvSpPr>
      <dsp:spPr>
        <a:xfrm>
          <a:off x="1986018" y="895163"/>
          <a:ext cx="1641026" cy="820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Правила техники безопасности</a:t>
          </a:r>
          <a:endParaRPr lang="ru-RU" sz="1900" kern="1200" dirty="0"/>
        </a:p>
      </dsp:txBody>
      <dsp:txXfrm>
        <a:off x="1986018" y="895163"/>
        <a:ext cx="1641026" cy="820513"/>
      </dsp:txXfrm>
    </dsp:sp>
    <dsp:sp modelId="{3509F54A-6C6F-4499-A3C6-BE2A35DA468E}">
      <dsp:nvSpPr>
        <dsp:cNvPr id="0" name=""/>
        <dsp:cNvSpPr/>
      </dsp:nvSpPr>
      <dsp:spPr>
        <a:xfrm>
          <a:off x="376" y="2060291"/>
          <a:ext cx="1641026" cy="820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 работе с ножницами</a:t>
          </a:r>
          <a:endParaRPr lang="ru-RU" sz="1900" kern="1200" dirty="0"/>
        </a:p>
      </dsp:txBody>
      <dsp:txXfrm>
        <a:off x="376" y="2060291"/>
        <a:ext cx="1641026" cy="820513"/>
      </dsp:txXfrm>
    </dsp:sp>
    <dsp:sp modelId="{937AD4AC-7A09-48B0-8B64-2458EC9FA32C}">
      <dsp:nvSpPr>
        <dsp:cNvPr id="0" name=""/>
        <dsp:cNvSpPr/>
      </dsp:nvSpPr>
      <dsp:spPr>
        <a:xfrm>
          <a:off x="1986018" y="2060291"/>
          <a:ext cx="1641026" cy="820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 работе с иглой</a:t>
          </a:r>
          <a:endParaRPr lang="ru-RU" sz="1900" kern="1200" dirty="0"/>
        </a:p>
      </dsp:txBody>
      <dsp:txXfrm>
        <a:off x="1986018" y="2060291"/>
        <a:ext cx="1641026" cy="820513"/>
      </dsp:txXfrm>
    </dsp:sp>
    <dsp:sp modelId="{1D81F348-C329-49F1-AB2A-4EC3D84246E6}">
      <dsp:nvSpPr>
        <dsp:cNvPr id="0" name=""/>
        <dsp:cNvSpPr/>
      </dsp:nvSpPr>
      <dsp:spPr>
        <a:xfrm>
          <a:off x="3971660" y="2060291"/>
          <a:ext cx="1641026" cy="820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 работе с крючком</a:t>
          </a:r>
          <a:endParaRPr lang="ru-RU" sz="1900" kern="1200" dirty="0"/>
        </a:p>
      </dsp:txBody>
      <dsp:txXfrm>
        <a:off x="3971660" y="2060291"/>
        <a:ext cx="1641026" cy="820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1B5D-6B0D-4797-B586-CA8A6858CC45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8CB21-35E6-40D4-A128-041875242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5E4F3-845B-4D1A-8B8A-38BF1173F937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9606B-692C-40B5-9432-C1D118E43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2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2E6D-AB25-4773-9BF8-B8ECDA9581E8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EF01-C11D-4892-A1C1-8DB7962F5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0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032A9-90E5-4884-BACB-20761DDF92FA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D7DCF-DDC5-4F0F-9F24-8CEDCC3BE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1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226D-D891-4F5F-A5EE-67148DE4DCF4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9EA2-50F6-4B9B-ACCB-950A7FCBD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D2B12-F7FA-42A5-A621-2BC59A267D26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EBB27-DFAB-4C7B-846C-322177E7D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114F6-12EE-40CA-8EF4-B237FEDE3922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D3EB-B027-42EB-AF9A-4333E91A0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50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5CFAC-8048-4956-811C-FD579C0A8745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DC4CB-D0CD-4FFE-8EFC-EF0F336DD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182E1-1BDE-4FDB-818C-5076EC2494C3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07A6C-4E39-4EE5-AEFF-151C26A0E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93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C5A73-1E46-447D-9E60-9FFF2D0F8560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BA7E-CD54-41DA-B434-DE72B6E7C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F7FF-EC87-44DD-B99A-206FF7CC40BD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50E53-8A40-4A87-9ADA-09A23C65A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6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C0CC46-070D-49EB-B34B-140A75BE93B7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49A1BC-86D9-49D5-A346-E8B2C3179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4" r:id="rId2"/>
    <p:sldLayoutId id="2147483926" r:id="rId3"/>
    <p:sldLayoutId id="2147483923" r:id="rId4"/>
    <p:sldLayoutId id="2147483922" r:id="rId5"/>
    <p:sldLayoutId id="2147483921" r:id="rId6"/>
    <p:sldLayoutId id="2147483920" r:id="rId7"/>
    <p:sldLayoutId id="2147483919" r:id="rId8"/>
    <p:sldLayoutId id="2147483927" r:id="rId9"/>
    <p:sldLayoutId id="2147483918" r:id="rId10"/>
    <p:sldLayoutId id="214748391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31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3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oleObject" Target="../embeddings/Microsoft_Excel_97-2003_Worksheet5544.xls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3322.xls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oleObject" Target="../embeddings/Microsoft_Excel_97-2003_Worksheet4433.xls"/><Relationship Id="rId4" Type="http://schemas.openxmlformats.org/officeDocument/2006/relationships/oleObject" Target="../embeddings/Microsoft_Excel_97-2003_Worksheet2211.xls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4724400"/>
            <a:ext cx="6400800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/>
                </a:solidFill>
              </a:rPr>
              <a:t>Подготовила педагог дополнительного образования Ирина Николаевна </a:t>
            </a:r>
            <a:r>
              <a:rPr lang="ru-RU" dirty="0" err="1" smtClean="0">
                <a:solidFill>
                  <a:schemeClr val="tx1"/>
                </a:solidFill>
              </a:rPr>
              <a:t>Кондрыко</a:t>
            </a:r>
            <a:endParaRPr lang="ru-RU" dirty="0">
              <a:solidFill>
                <a:schemeClr val="tx1"/>
              </a:solidFill>
            </a:endParaRPr>
          </a:p>
          <a:p>
            <a:pPr algn="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900" dirty="0" smtClean="0">
                <a:solidFill>
                  <a:schemeClr val="tx1"/>
                </a:solidFill>
              </a:rPr>
              <a:t> </a:t>
            </a:r>
            <a:endParaRPr lang="ru-RU" sz="2900" dirty="0">
              <a:solidFill>
                <a:schemeClr val="tx1"/>
              </a:solidFill>
            </a:endParaRPr>
          </a:p>
          <a:p>
            <a:pPr algn="r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175351" cy="179316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latin typeface="Times New Roman"/>
                <a:ea typeface="Times New Roman"/>
              </a:rPr>
              <a:t>«Вязание </a:t>
            </a:r>
            <a:r>
              <a:rPr lang="ru-RU" dirty="0">
                <a:latin typeface="Times New Roman"/>
                <a:ea typeface="Times New Roman"/>
              </a:rPr>
              <a:t>игрушки </a:t>
            </a:r>
            <a:r>
              <a:rPr lang="ru-RU">
                <a:latin typeface="Times New Roman"/>
                <a:ea typeface="Times New Roman"/>
              </a:rPr>
              <a:t>крючком</a:t>
            </a:r>
            <a:r>
              <a:rPr lang="ru-RU" smtClean="0">
                <a:latin typeface="Times New Roman"/>
                <a:ea typeface="Times New Roman"/>
              </a:rPr>
              <a:t>»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19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Исследование декоративных цветочков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619672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084763"/>
            <a:ext cx="13684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084763"/>
            <a:ext cx="2008188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5102225"/>
            <a:ext cx="1681162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5119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Дизайн-спецификация</a:t>
            </a: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103438"/>
            <a:ext cx="1584325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3779838" y="3933825"/>
            <a:ext cx="1728787" cy="935038"/>
          </a:xfrm>
          <a:prstGeom prst="wedgeRectCallout">
            <a:avLst>
              <a:gd name="adj1" fmla="val -20809"/>
              <a:gd name="adj2" fmla="val 46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Оборудование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2484438" y="5229225"/>
            <a:ext cx="1295400" cy="792163"/>
          </a:xfrm>
          <a:prstGeom prst="wedgeRectCallout">
            <a:avLst>
              <a:gd name="adj1" fmla="val -18695"/>
              <a:gd name="adj2" fmla="val 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Крючок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995738" y="5229225"/>
            <a:ext cx="1296987" cy="792163"/>
          </a:xfrm>
          <a:prstGeom prst="wedgeRectCallout">
            <a:avLst>
              <a:gd name="adj1" fmla="val -18695"/>
              <a:gd name="adj2" fmla="val 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Ножницы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508625" y="5229225"/>
            <a:ext cx="1295400" cy="792163"/>
          </a:xfrm>
          <a:prstGeom prst="wedgeRectCallout">
            <a:avLst>
              <a:gd name="adj1" fmla="val -18695"/>
              <a:gd name="adj2" fmla="val 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Игла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561013" y="2287588"/>
            <a:ext cx="1871662" cy="1079500"/>
          </a:xfrm>
          <a:prstGeom prst="wedgeRectCallout">
            <a:avLst>
              <a:gd name="adj1" fmla="val -20250"/>
              <a:gd name="adj2" fmla="val 48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Предназначена </a:t>
            </a:r>
            <a:r>
              <a:rPr lang="ru-RU" dirty="0"/>
              <a:t>для </a:t>
            </a:r>
            <a:r>
              <a:rPr lang="ru-RU" dirty="0" smtClean="0"/>
              <a:t>кого</a:t>
            </a:r>
            <a:endParaRPr lang="ru-RU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692275" y="2287588"/>
            <a:ext cx="1871663" cy="1079500"/>
          </a:xfrm>
          <a:prstGeom prst="wedgeRectCallout">
            <a:avLst>
              <a:gd name="adj1" fmla="val -20250"/>
              <a:gd name="adj2" fmla="val 48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Размер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776913" y="3933825"/>
            <a:ext cx="1655762" cy="935038"/>
          </a:xfrm>
          <a:prstGeom prst="wedgeRectCallout">
            <a:avLst>
              <a:gd name="adj1" fmla="val -19718"/>
              <a:gd name="adj2" fmla="val 48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Материалы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1800225" y="3946525"/>
            <a:ext cx="1655763" cy="935038"/>
          </a:xfrm>
          <a:prstGeom prst="wedgeRectCallout">
            <a:avLst>
              <a:gd name="adj1" fmla="val -19718"/>
              <a:gd name="adj2" fmla="val 48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Фурнитура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107950" y="3397250"/>
            <a:ext cx="1295400" cy="792163"/>
          </a:xfrm>
          <a:prstGeom prst="wedgeRectCallout">
            <a:avLst>
              <a:gd name="adj1" fmla="val -18695"/>
              <a:gd name="adj2" fmla="val 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Глаза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104775" y="4638675"/>
            <a:ext cx="1296988" cy="792163"/>
          </a:xfrm>
          <a:prstGeom prst="wedgeRectCallout">
            <a:avLst>
              <a:gd name="adj1" fmla="val -18695"/>
              <a:gd name="adj2" fmla="val 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Бусины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7740650" y="3397250"/>
            <a:ext cx="1295400" cy="792163"/>
          </a:xfrm>
          <a:prstGeom prst="wedgeRectCallout">
            <a:avLst>
              <a:gd name="adj1" fmla="val -18695"/>
              <a:gd name="adj2" fmla="val 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Основные</a:t>
            </a: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7740650" y="4638675"/>
            <a:ext cx="1295400" cy="792163"/>
          </a:xfrm>
          <a:prstGeom prst="wedgeRectCallout">
            <a:avLst>
              <a:gd name="adj1" fmla="val -18695"/>
              <a:gd name="adj2" fmla="val 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Дополнительные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535488" y="3552825"/>
            <a:ext cx="2159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3559175" y="2709863"/>
            <a:ext cx="215900" cy="2365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364163" y="2709863"/>
            <a:ext cx="196850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570413" y="4868863"/>
            <a:ext cx="215900" cy="347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9385515">
            <a:off x="3360738" y="3633788"/>
            <a:ext cx="428625" cy="190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619346">
            <a:off x="5348288" y="3602038"/>
            <a:ext cx="412750" cy="204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2014118">
            <a:off x="1403350" y="3792538"/>
            <a:ext cx="396875" cy="2000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19426812">
            <a:off x="1389063" y="4799013"/>
            <a:ext cx="395287" cy="166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9279401">
            <a:off x="7391400" y="3706813"/>
            <a:ext cx="331788" cy="173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741388">
            <a:off x="7453313" y="4616450"/>
            <a:ext cx="311150" cy="163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 rot="18639043">
            <a:off x="3452019" y="4937919"/>
            <a:ext cx="328612" cy="184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2747417">
            <a:off x="5456238" y="4983163"/>
            <a:ext cx="342900" cy="146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-2556792" y="188640"/>
          <a:ext cx="885698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3419872" y="692696"/>
          <a:ext cx="5613064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3789363"/>
            <a:ext cx="170180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97313"/>
            <a:ext cx="1462088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3933825"/>
            <a:ext cx="1728788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19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Технология изготовления</a:t>
            </a:r>
            <a:endParaRPr lang="ru-RU" dirty="0"/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539750" y="20605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Ноги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15430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540000"/>
            <a:ext cx="15525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70150"/>
            <a:ext cx="15811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2405063"/>
            <a:ext cx="15430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3"/>
          <p:cNvSpPr txBox="1">
            <a:spLocks noChangeArrowheads="1"/>
          </p:cNvSpPr>
          <p:nvPr/>
        </p:nvSpPr>
        <p:spPr bwMode="auto">
          <a:xfrm>
            <a:off x="323850" y="4076700"/>
            <a:ext cx="165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Голова</a:t>
            </a:r>
          </a:p>
        </p:txBody>
      </p:sp>
      <p:pic>
        <p:nvPicPr>
          <p:cNvPr id="2356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652963"/>
            <a:ext cx="15049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4652963"/>
            <a:ext cx="14954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4597400"/>
            <a:ext cx="14954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95288" y="260350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Туловище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87413"/>
            <a:ext cx="15049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868363"/>
            <a:ext cx="15335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415925" y="3573463"/>
            <a:ext cx="1655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Руки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221163"/>
            <a:ext cx="1838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3"/>
          <p:cNvSpPr txBox="1">
            <a:spLocks noChangeArrowheads="1"/>
          </p:cNvSpPr>
          <p:nvPr/>
        </p:nvSpPr>
        <p:spPr bwMode="auto">
          <a:xfrm>
            <a:off x="4427538" y="333375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Нос и уши</a:t>
            </a:r>
          </a:p>
        </p:txBody>
      </p:sp>
      <p:pic>
        <p:nvPicPr>
          <p:cNvPr id="2458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914400"/>
            <a:ext cx="25527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4"/>
          <p:cNvSpPr txBox="1">
            <a:spLocks noChangeArrowheads="1"/>
          </p:cNvSpPr>
          <p:nvPr/>
        </p:nvSpPr>
        <p:spPr bwMode="auto">
          <a:xfrm>
            <a:off x="4451350" y="3573463"/>
            <a:ext cx="1655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Волосы</a:t>
            </a:r>
          </a:p>
        </p:txBody>
      </p:sp>
      <p:pic>
        <p:nvPicPr>
          <p:cNvPr id="245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4068763"/>
            <a:ext cx="15716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4745038"/>
            <a:ext cx="17335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539750" y="260350"/>
            <a:ext cx="237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Панталоны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836613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4427538" y="26035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Тапочки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908050"/>
            <a:ext cx="356552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3"/>
          <p:cNvSpPr txBox="1">
            <a:spLocks noChangeArrowheads="1"/>
          </p:cNvSpPr>
          <p:nvPr/>
        </p:nvSpPr>
        <p:spPr bwMode="auto">
          <a:xfrm>
            <a:off x="395288" y="3429000"/>
            <a:ext cx="2160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Платье</a:t>
            </a:r>
          </a:p>
        </p:txBody>
      </p:sp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083050"/>
            <a:ext cx="1752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3911600"/>
            <a:ext cx="14954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125913"/>
            <a:ext cx="17430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68313" y="404813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Сборка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003300"/>
            <a:ext cx="2016125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981075"/>
            <a:ext cx="19446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3328988"/>
            <a:ext cx="20177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2747963"/>
            <a:ext cx="17668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03300"/>
            <a:ext cx="17287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19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6013" y="1341438"/>
            <a:ext cx="6400800" cy="3473450"/>
          </a:xfrm>
        </p:spPr>
        <p:txBody>
          <a:bodyPr/>
          <a:lstStyle/>
          <a:p>
            <a:pPr marL="365125" lvl="1" indent="0" algn="just" eaLnBrk="1" hangingPunct="1">
              <a:buFont typeface="Georgia" pitchFamily="18" charset="0"/>
              <a:buNone/>
              <a:defRPr/>
            </a:pPr>
            <a:r>
              <a:rPr lang="ru-RU" dirty="0" smtClean="0"/>
              <a:t>1) Журнал </a:t>
            </a:r>
            <a:r>
              <a:rPr lang="ru-RU" dirty="0"/>
              <a:t>«Лена»</a:t>
            </a:r>
          </a:p>
          <a:p>
            <a:pPr marL="46037" indent="0" algn="just" eaLnBrk="1" hangingPunct="1">
              <a:buFont typeface="Georgia" pitchFamily="18" charset="0"/>
              <a:buNone/>
              <a:defRPr/>
            </a:pPr>
            <a:r>
              <a:rPr lang="ru-RU" sz="2000" dirty="0" smtClean="0"/>
              <a:t>2) Технология</a:t>
            </a:r>
            <a:r>
              <a:rPr lang="ru-RU" sz="2000" dirty="0"/>
              <a:t>. Обслуживающий труд: 7 класс: учебник для учащихся общеобразовательных учреждений; под редакцией В.Д. Симоненко. – 3-е изд., </a:t>
            </a:r>
            <a:r>
              <a:rPr lang="ru-RU" sz="2000" dirty="0" err="1"/>
              <a:t>перераб</a:t>
            </a:r>
            <a:r>
              <a:rPr lang="ru-RU" sz="2000" dirty="0"/>
              <a:t>. – М.: </a:t>
            </a:r>
            <a:r>
              <a:rPr lang="ru-RU" sz="2000" dirty="0" err="1"/>
              <a:t>Вентана</a:t>
            </a:r>
            <a:r>
              <a:rPr lang="ru-RU" sz="2000" dirty="0"/>
              <a:t>-Граф, 2009.</a:t>
            </a:r>
          </a:p>
          <a:p>
            <a:pPr marL="46037" indent="0" algn="just" eaLnBrk="1" hangingPunct="1">
              <a:buFont typeface="Georgia" pitchFamily="18" charset="0"/>
              <a:buNone/>
              <a:defRPr/>
            </a:pPr>
            <a:r>
              <a:rPr lang="ru-RU" sz="2000" dirty="0"/>
              <a:t>3) Еременко Т. И. «Кружок вязания крючком: пособия для учителя» - М.: Просвещения, 1984г. – 143с., ил.</a:t>
            </a:r>
          </a:p>
          <a:p>
            <a:pPr marL="46037" indent="0" algn="just" eaLnBrk="1" hangingPunct="1">
              <a:buFont typeface="Georgia" pitchFamily="18" charset="0"/>
              <a:buNone/>
              <a:defRPr/>
            </a:pPr>
            <a:r>
              <a:rPr lang="ru-RU" sz="2000" dirty="0" smtClean="0"/>
              <a:t>4) Тарасенко С. Ф. «Вязаная игрушка». – Мн.: Полымя, 1996г. – 192 с., ил.</a:t>
            </a:r>
          </a:p>
          <a:p>
            <a:pPr marL="46037" indent="0" algn="just" eaLnBrk="1" hangingPunct="1">
              <a:buFont typeface="Georgia" pitchFamily="18" charset="0"/>
              <a:buNone/>
              <a:defRPr/>
            </a:pPr>
            <a:r>
              <a:rPr lang="ru-RU" sz="2000" dirty="0" smtClean="0"/>
              <a:t>5</a:t>
            </a:r>
            <a:r>
              <a:rPr lang="ru-RU" sz="2000" dirty="0"/>
              <a:t>) Технология 5 – 11 классы. Проектная деятельность на уроках: творческие проекты, рабочая тетрадь для учащихся. Авт.-сост. Н. А. Пономарева. – Изд. 2-е. – Волгоград: Учитель, 2013г. – 107с.</a:t>
            </a:r>
          </a:p>
          <a:p>
            <a:pPr eaLnBrk="1" hangingPunct="1">
              <a:defRPr/>
            </a:pPr>
            <a:endParaRPr lang="ru-RU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sz="quarter" idx="13"/>
          </p:nvPr>
        </p:nvSpPr>
        <p:spPr>
          <a:xfrm>
            <a:off x="1258888" y="1196975"/>
            <a:ext cx="6400800" cy="3475038"/>
          </a:xfrm>
        </p:spPr>
        <p:txBody>
          <a:bodyPr/>
          <a:lstStyle/>
          <a:p>
            <a:pPr algn="ctr" eaLnBrk="1" hangingPunct="1"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Подарок своими руками 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08275"/>
            <a:ext cx="3651250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3697287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/>
              <a:t>Красота игрушки</a:t>
            </a:r>
            <a:endParaRPr lang="ru-RU" dirty="0"/>
          </a:p>
        </p:txBody>
      </p:sp>
      <p:sp>
        <p:nvSpPr>
          <p:cNvPr id="10243" name="Объект 2"/>
          <p:cNvSpPr>
            <a:spLocks noGrp="1"/>
          </p:cNvSpPr>
          <p:nvPr>
            <p:ph sz="quarter" idx="13"/>
          </p:nvPr>
        </p:nvSpPr>
        <p:spPr>
          <a:xfrm>
            <a:off x="1187450" y="1484313"/>
            <a:ext cx="6400800" cy="3475037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Каждая вязаная игрушка неповторима. 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Изделия, выполненные своими руками очень трудоемки, выполнены с любовью.</a:t>
            </a:r>
          </a:p>
          <a:p>
            <a:pPr algn="just" eaLnBrk="1" hangingPunct="1"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Разнообразие способов вязания позволяет творчески создать неповторимые работы.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76700"/>
            <a:ext cx="2552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79875"/>
            <a:ext cx="34385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Диаграмма 5"/>
          <p:cNvGraphicFramePr>
            <a:graphicFrameLocks/>
          </p:cNvGraphicFramePr>
          <p:nvPr/>
        </p:nvGraphicFramePr>
        <p:xfrm>
          <a:off x="0" y="188913"/>
          <a:ext cx="4427538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r:id="rId4" imgW="3578662" imgH="2786113" progId="Excel.Chart.8">
                  <p:embed/>
                </p:oleObj>
              </mc:Choice>
              <mc:Fallback>
                <p:oleObj r:id="rId4" imgW="3578662" imgH="2786113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4427538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Диаграмма 6"/>
          <p:cNvGraphicFramePr>
            <a:graphicFrameLocks/>
          </p:cNvGraphicFramePr>
          <p:nvPr/>
        </p:nvGraphicFramePr>
        <p:xfrm>
          <a:off x="4089400" y="209550"/>
          <a:ext cx="4205288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r:id="rId7" imgW="4206605" imgH="2767824" progId="Excel.Chart.8">
                  <p:embed/>
                </p:oleObj>
              </mc:Choice>
              <mc:Fallback>
                <p:oleObj r:id="rId7" imgW="4206605" imgH="2767824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09550"/>
                        <a:ext cx="4205288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Диаграмма 7"/>
          <p:cNvGraphicFramePr>
            <a:graphicFrameLocks/>
          </p:cNvGraphicFramePr>
          <p:nvPr/>
        </p:nvGraphicFramePr>
        <p:xfrm>
          <a:off x="4089400" y="3017838"/>
          <a:ext cx="4733925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r:id="rId10" imgW="4730906" imgH="2840982" progId="Excel.Chart.8">
                  <p:embed/>
                </p:oleObj>
              </mc:Choice>
              <mc:Fallback>
                <p:oleObj r:id="rId10" imgW="4730906" imgH="2840982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3017838"/>
                        <a:ext cx="4733925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Диаграмма 8"/>
          <p:cNvGraphicFramePr>
            <a:graphicFrameLocks/>
          </p:cNvGraphicFramePr>
          <p:nvPr/>
        </p:nvGraphicFramePr>
        <p:xfrm>
          <a:off x="-73025" y="3090863"/>
          <a:ext cx="44577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r:id="rId13" imgW="4456562" imgH="2780017" progId="Excel.Chart.8">
                  <p:embed/>
                </p:oleObj>
              </mc:Choice>
              <mc:Fallback>
                <p:oleObj r:id="rId13" imgW="4456562" imgH="2780017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3025" y="3090863"/>
                        <a:ext cx="445770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Исследование материалов</a:t>
            </a:r>
            <a:endParaRPr lang="ru-RU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776413"/>
            <a:ext cx="6192838" cy="4841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681038"/>
            <a:ext cx="1236662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1762125"/>
            <a:ext cx="125571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3032125"/>
            <a:ext cx="1274763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4303713"/>
            <a:ext cx="12573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5537200"/>
            <a:ext cx="12573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Выбор ниток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1475656" y="836712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258888" y="3789363"/>
            <a:ext cx="237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331913" y="3973513"/>
            <a:ext cx="2087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/>
              <a:t>Слишком тонкие для вязания игрушек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375" y="3973513"/>
            <a:ext cx="22320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Плохо скручены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Очень тонкие и неудобные для вязания крючком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6011863" y="3973513"/>
            <a:ext cx="1944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/>
              <a:t>Устраивают по толщине и качеству</a:t>
            </a:r>
          </a:p>
        </p:txBody>
      </p:sp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203825"/>
            <a:ext cx="13620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480050"/>
            <a:ext cx="12573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173663"/>
            <a:ext cx="1587500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19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Исследование узорного полотна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47664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500563"/>
            <a:ext cx="1728787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10088"/>
            <a:ext cx="1700213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494213"/>
            <a:ext cx="1689100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Исследование наполнителя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907704" y="1988840"/>
          <a:ext cx="5280248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787900" y="5157788"/>
            <a:ext cx="38163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Вата утяжеляет вязаную игрушку, сваливается и скатывается внутри ее.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619250" y="5229225"/>
            <a:ext cx="2736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Обладает небольшим весом, практически не деформируется, абсолютно нетоксичен. 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573463"/>
            <a:ext cx="1512888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3552825"/>
            <a:ext cx="14668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19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Исследование лент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47664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606925"/>
            <a:ext cx="15113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98988"/>
            <a:ext cx="22526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606925"/>
            <a:ext cx="20066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380</TotalTime>
  <Words>336</Words>
  <Application>Microsoft Office PowerPoint</Application>
  <PresentationFormat>Экран (4:3)</PresentationFormat>
  <Paragraphs>86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Воздушный поток</vt:lpstr>
      <vt:lpstr>Диаграмма Microsoft Excel</vt:lpstr>
      <vt:lpstr>«Вязание игрушки крючком»</vt:lpstr>
      <vt:lpstr>Презентация PowerPoint</vt:lpstr>
      <vt:lpstr>Красота игрушки</vt:lpstr>
      <vt:lpstr>Презентация PowerPoint</vt:lpstr>
      <vt:lpstr>Исследование материалов</vt:lpstr>
      <vt:lpstr>Выбор ниток</vt:lpstr>
      <vt:lpstr>Исследование узорного полотна</vt:lpstr>
      <vt:lpstr>Исследование наполнителя</vt:lpstr>
      <vt:lpstr>Исследование лент</vt:lpstr>
      <vt:lpstr>Исследование декоративных цветочков</vt:lpstr>
      <vt:lpstr>Дизайн-спецификация</vt:lpstr>
      <vt:lpstr>Презентация PowerPoint</vt:lpstr>
      <vt:lpstr>Технология изготовления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«Вязание игрушки крючком»</dc:title>
  <dc:creator>user</dc:creator>
  <cp:lastModifiedBy>007</cp:lastModifiedBy>
  <cp:revision>26</cp:revision>
  <dcterms:created xsi:type="dcterms:W3CDTF">2014-01-31T12:59:25Z</dcterms:created>
  <dcterms:modified xsi:type="dcterms:W3CDTF">2023-06-14T15:20:19Z</dcterms:modified>
</cp:coreProperties>
</file>