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56" r:id="rId3"/>
    <p:sldId id="257" r:id="rId4"/>
    <p:sldId id="259" r:id="rId5"/>
    <p:sldId id="260" r:id="rId6"/>
    <p:sldId id="258" r:id="rId7"/>
    <p:sldId id="261" r:id="rId8"/>
    <p:sldId id="262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330-525D-4861-859E-2F446D20E76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E0F15A05-2A49-41FC-9954-4F687F5D3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85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330-525D-4861-859E-2F446D20E76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E0F15A05-2A49-41FC-9954-4F687F5D3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549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330-525D-4861-859E-2F446D20E76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E0F15A05-2A49-41FC-9954-4F687F5D3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999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330-525D-4861-859E-2F446D20E76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0F15A05-2A49-41FC-9954-4F687F5D312A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1948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330-525D-4861-859E-2F446D20E76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0F15A05-2A49-41FC-9954-4F687F5D3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372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330-525D-4861-859E-2F446D20E76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15A05-2A49-41FC-9954-4F687F5D3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249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330-525D-4861-859E-2F446D20E76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15A05-2A49-41FC-9954-4F687F5D3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570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330-525D-4861-859E-2F446D20E76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15A05-2A49-41FC-9954-4F687F5D3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282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5545D330-525D-4861-859E-2F446D20E76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E0F15A05-2A49-41FC-9954-4F687F5D3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202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330-525D-4861-859E-2F446D20E76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15A05-2A49-41FC-9954-4F687F5D3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946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330-525D-4861-859E-2F446D20E76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E0F15A05-2A49-41FC-9954-4F687F5D3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817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330-525D-4861-859E-2F446D20E76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15A05-2A49-41FC-9954-4F687F5D3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245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330-525D-4861-859E-2F446D20E76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15A05-2A49-41FC-9954-4F687F5D3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309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330-525D-4861-859E-2F446D20E76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15A05-2A49-41FC-9954-4F687F5D3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25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330-525D-4861-859E-2F446D20E76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15A05-2A49-41FC-9954-4F687F5D3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96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330-525D-4861-859E-2F446D20E76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15A05-2A49-41FC-9954-4F687F5D3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255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330-525D-4861-859E-2F446D20E76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15A05-2A49-41FC-9954-4F687F5D3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967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5D330-525D-4861-859E-2F446D20E76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15A05-2A49-41FC-9954-4F687F5D3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8511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8" y="1012955"/>
            <a:ext cx="6127844" cy="50720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713" y="337700"/>
            <a:ext cx="2090864" cy="2124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8097" y="2245127"/>
            <a:ext cx="5950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«Импульс»</a:t>
            </a:r>
            <a:endParaRPr lang="ru-RU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26" y="3691677"/>
            <a:ext cx="3926156" cy="298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44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8" y="341050"/>
            <a:ext cx="10304060" cy="617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55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еселая инструментальная музыка для детей без сло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9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296" y="953648"/>
            <a:ext cx="7919966" cy="54954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2639" y="150125"/>
            <a:ext cx="9567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Мойры- богини судьбы.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735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283" y="300251"/>
            <a:ext cx="5234200" cy="523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5218" y="5800299"/>
            <a:ext cx="10713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041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49" y="298173"/>
            <a:ext cx="11540752" cy="634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77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6" y="326749"/>
            <a:ext cx="11111949" cy="625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83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26" y="308114"/>
            <a:ext cx="8494643" cy="637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52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7443" y="899348"/>
            <a:ext cx="99192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b="1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"Каждое движение души имеет свое естественное выражение в голосе, жесте, мимике"</a:t>
            </a:r>
          </a:p>
          <a:p>
            <a:pPr algn="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Цицерон</a:t>
            </a:r>
            <a:endParaRPr lang="ru-RU" sz="3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916" y="3087717"/>
            <a:ext cx="5666102" cy="33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62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9303"/>
            <a:ext cx="848801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</a:t>
            </a:r>
          </a:p>
          <a:p>
            <a:pPr algn="ctr"/>
            <a:r>
              <a:rPr lang="ru-RU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«Понятие </a:t>
            </a:r>
            <a:r>
              <a:rPr lang="ru-RU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жесты, мимика, движения, чувства. Значение их в театральном искусстве».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116" y="4266620"/>
            <a:ext cx="2534658" cy="226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7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имическая гимнастика Эмодзи, танец эмоций, мимики и жестов (Повторяй за эмоджи смайликами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6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37" y="1288434"/>
            <a:ext cx="10058400" cy="52806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2639" y="272955"/>
            <a:ext cx="9430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«Грим, актеры, мимика»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062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36"/>
            <a:ext cx="5411336" cy="5411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36" y="2111535"/>
            <a:ext cx="6780664" cy="474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99880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809</TotalTime>
  <Words>54</Words>
  <Application>Microsoft Office PowerPoint</Application>
  <PresentationFormat>Широкоэкранный</PresentationFormat>
  <Paragraphs>8</Paragraphs>
  <Slides>13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Trebuchet MS</vt:lpstr>
      <vt:lpstr>Берлин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Оксана</cp:lastModifiedBy>
  <cp:revision>13</cp:revision>
  <dcterms:created xsi:type="dcterms:W3CDTF">2020-12-14T10:31:41Z</dcterms:created>
  <dcterms:modified xsi:type="dcterms:W3CDTF">2020-12-17T12:57:33Z</dcterms:modified>
</cp:coreProperties>
</file>