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C23B-58CA-420A-A497-43F25C821EE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3464-EA66-48F4-B7BE-27381B0D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64-EA66-48F4-B7BE-27381B0D8C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8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64-EA66-48F4-B7BE-27381B0D8C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7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64-EA66-48F4-B7BE-27381B0D8C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0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3464-EA66-48F4-B7BE-27381B0D8C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619506_top-fon-com-p-fon-dlya-prezentatsii-yedinaya-rossiya-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4658" r="4246"/>
          <a:stretch/>
        </p:blipFill>
        <p:spPr bwMode="auto">
          <a:xfrm>
            <a:off x="-1" y="1027293"/>
            <a:ext cx="9144001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https://top-fon.com/uploads/posts/2023-01/1674619506_top-fon-com-p-fon-dlya-prezentatsii-yedinaya-rossiya-7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/>
          <a:srcRect r="3967" b="2513"/>
          <a:stretch>
            <a:fillRect/>
          </a:stretch>
        </p:blipFill>
        <p:spPr>
          <a:xfrm>
            <a:off x="7655045" y="160338"/>
            <a:ext cx="1269546" cy="948475"/>
          </a:xfrm>
          <a:prstGeom prst="rect">
            <a:avLst/>
          </a:prstGeom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05216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99564"/>
            <a:ext cx="8604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РМЦ\лого М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99564"/>
            <a:ext cx="954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9851" y="3255172"/>
            <a:ext cx="7219967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ФЕДЕРАЛЬНАЯ ИННОВАЦИОННАЯ ПЛОЩАДКА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 как инновационная технология формирования гражданской идентичности сельских школьников в системе дополнительного образования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61349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творчества «Радуга» муниципального образования Тимашевский район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95211"/>
            <a:ext cx="6192688" cy="225197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200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В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 Педагога и наставника Всероссийский центр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развития    художественного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творчества и гуманитарных технологий стал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организатором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конкурсного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отбора образовательных организаций на присвоение статуса инновационной площадки ФГБУК «ВЦХТ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Данный статус  получили 30 организаций, осуществляющих деятельность в дополнительном образовании детей на территории Российской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Федерации.             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есяц 4"/>
          <p:cNvSpPr/>
          <p:nvPr/>
        </p:nvSpPr>
        <p:spPr>
          <a:xfrm rot="249369">
            <a:off x="7803867" y="-482235"/>
            <a:ext cx="1639929" cy="7773579"/>
          </a:xfrm>
          <a:prstGeom prst="moon">
            <a:avLst>
              <a:gd name="adj" fmla="val 87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Месяц 6"/>
          <p:cNvSpPr/>
          <p:nvPr/>
        </p:nvSpPr>
        <p:spPr>
          <a:xfrm rot="750796" flipH="1">
            <a:off x="-898590" y="-581423"/>
            <a:ext cx="2431149" cy="8195014"/>
          </a:xfrm>
          <a:prstGeom prst="moon">
            <a:avLst>
              <a:gd name="adj" fmla="val 87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0" y="3404554"/>
            <a:ext cx="796692" cy="974081"/>
          </a:xfrm>
        </p:spPr>
      </p:pic>
      <p:pic>
        <p:nvPicPr>
          <p:cNvPr id="8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60338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" y="1114426"/>
            <a:ext cx="8604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РМЦ\лого М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" y="2246573"/>
            <a:ext cx="954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https://782329.selcdn.ru/leonardo/uploadsForSiteId/203604/content/79fba2fa-f39f-4f97-926b-b3f7d0e23fa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782329.selcdn.ru/leonardo/uploadsForSiteId/203604/content/79fba2fa-f39f-4f97-926b-b3f7d0e23fa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6"/>
          <a:srcRect r="3967" b="2513"/>
          <a:stretch>
            <a:fillRect/>
          </a:stretch>
        </p:blipFill>
        <p:spPr>
          <a:xfrm>
            <a:off x="7793276" y="91138"/>
            <a:ext cx="1492895" cy="1115338"/>
          </a:xfrm>
          <a:prstGeom prst="rect">
            <a:avLst/>
          </a:prstGeom>
        </p:spPr>
      </p:pic>
      <p:sp>
        <p:nvSpPr>
          <p:cNvPr id="3" name="AutoShape 2" descr="https://prazdnikson.ru/wp-content/uploads/2023/09/god-pedagoga-i-nastavnika-2023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701"/>
            <a:ext cx="1451188" cy="78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98" y="2423047"/>
            <a:ext cx="653721" cy="6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443" y="2577365"/>
            <a:ext cx="59809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Статус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федеральной инновационной площадки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  позволяет 	организациям-победителям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получить научно-методическую поддержку экспертов Всероссийского центра развития художественного творчества и гуманитарных технологий в разработке, апробации и внедрении своего инновационного проекта.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1821" y="4309570"/>
            <a:ext cx="59505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Основная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идея проекта – реализация воспитательного потенциала дополнительного образования детей, предполагает педагогическое сопровождение реализации детьми субъектной позиции на основе нравственных и гуманистических ценностей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В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числе победителе стал проект Муниципального бюджетного учреждения дополнительного образования Центра творчества «Радуга» муниципального образования Тимашевский район.</a:t>
            </a:r>
          </a:p>
          <a:p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2" y="4096194"/>
            <a:ext cx="653721" cy="6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2" y="5301661"/>
            <a:ext cx="653721" cy="6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0" y="160338"/>
            <a:ext cx="8930216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Всероссийского центра развития художественного творчества и гуманитарных технологий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15323" r="40830" b="6250"/>
          <a:stretch/>
        </p:blipFill>
        <p:spPr bwMode="auto">
          <a:xfrm>
            <a:off x="2771800" y="1251436"/>
            <a:ext cx="5328592" cy="52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klike.net/uploads/posts/2022-11/1667286296_3-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3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-13900"/>
            <a:ext cx="9064908" cy="68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Всероссийского центра развития художественного творчества и гуманитарных технологий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16667" r="42476" b="6250"/>
          <a:stretch/>
        </p:blipFill>
        <p:spPr bwMode="auto">
          <a:xfrm>
            <a:off x="3002632" y="1203010"/>
            <a:ext cx="524933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3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-13900"/>
            <a:ext cx="9064908" cy="68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Всероссийского центра развития художественного творчества и гуманитарных технологий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5886" r="44656" b="6250"/>
          <a:stretch/>
        </p:blipFill>
        <p:spPr bwMode="auto">
          <a:xfrm>
            <a:off x="2932634" y="1162049"/>
            <a:ext cx="48577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3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-13900"/>
            <a:ext cx="9064908" cy="68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Всероссийского центра развития художественного творчества и гуманитарных технологий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7187" r="45095" b="5622"/>
          <a:stretch/>
        </p:blipFill>
        <p:spPr bwMode="auto">
          <a:xfrm>
            <a:off x="2987824" y="1211373"/>
            <a:ext cx="4667250" cy="564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0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-13900"/>
            <a:ext cx="9064908" cy="68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Всероссийского центра развития художественного творчества и гуманитарных технологий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6" t="16591" r="37230" b="5356"/>
          <a:stretch/>
        </p:blipFill>
        <p:spPr bwMode="auto">
          <a:xfrm>
            <a:off x="3275856" y="1124745"/>
            <a:ext cx="4032448" cy="553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699792" y="2564904"/>
            <a:ext cx="496855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-13900"/>
            <a:ext cx="9064908" cy="68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Протокол заседания экспертной группы</a:t>
            </a:r>
            <a:br>
              <a:rPr lang="ru-RU" sz="2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учреждения культуры Всероссийского центра развития художественного творчества и гуманитарных технологий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6563" r="32490" b="25014"/>
          <a:stretch/>
        </p:blipFill>
        <p:spPr bwMode="auto">
          <a:xfrm>
            <a:off x="3300247" y="1388435"/>
            <a:ext cx="5684117" cy="53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9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109</Words>
  <Application>Microsoft Office PowerPoint</Application>
  <PresentationFormat>Экран (4:3)</PresentationFormat>
  <Paragraphs>19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             В  год Педагога и наставника Всероссийский центр  развития    художественного творчества и гуманитарных технологий стал организатором конкурсного отбора образовательных организаций на присвоение статуса инновационной площадки ФГБУК «ВЦХТ». Данный статус  получили 30 организаций, осуществляющих деятельность в дополнительном образовании детей на территории Российской Федерации.              .            </vt:lpstr>
      <vt:lpstr>Протокол заседания экспертной группы Федерального государственного бюджетного учреждения культуры Всероссийского центра развития художественного творчества и гуманитарных технологий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Радуга</dc:creator>
  <cp:lastModifiedBy>ЦТ Радуга</cp:lastModifiedBy>
  <cp:revision>24</cp:revision>
  <cp:lastPrinted>2024-01-12T12:38:11Z</cp:lastPrinted>
  <dcterms:created xsi:type="dcterms:W3CDTF">2024-01-11T06:58:31Z</dcterms:created>
  <dcterms:modified xsi:type="dcterms:W3CDTF">2024-01-12T12:45:40Z</dcterms:modified>
</cp:coreProperties>
</file>