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59" r:id="rId5"/>
    <p:sldId id="278" r:id="rId6"/>
    <p:sldId id="279" r:id="rId7"/>
    <p:sldId id="280" r:id="rId8"/>
    <p:sldId id="260" r:id="rId9"/>
    <p:sldId id="281" r:id="rId10"/>
    <p:sldId id="282" r:id="rId11"/>
    <p:sldId id="283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39F-F7E0-4BE8-B314-C80E76DD7EC9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BEB-1AEA-4E8C-B0E7-1F963FE5E2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39F-F7E0-4BE8-B314-C80E76DD7EC9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BEB-1AEA-4E8C-B0E7-1F963FE5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39F-F7E0-4BE8-B314-C80E76DD7EC9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BEB-1AEA-4E8C-B0E7-1F963FE5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39F-F7E0-4BE8-B314-C80E76DD7EC9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BEB-1AEA-4E8C-B0E7-1F963FE5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39F-F7E0-4BE8-B314-C80E76DD7EC9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1BBBEB-1AEA-4E8C-B0E7-1F963FE5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39F-F7E0-4BE8-B314-C80E76DD7EC9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BEB-1AEA-4E8C-B0E7-1F963FE5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39F-F7E0-4BE8-B314-C80E76DD7EC9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BEB-1AEA-4E8C-B0E7-1F963FE5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39F-F7E0-4BE8-B314-C80E76DD7EC9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BEB-1AEA-4E8C-B0E7-1F963FE5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39F-F7E0-4BE8-B314-C80E76DD7EC9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BEB-1AEA-4E8C-B0E7-1F963FE5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39F-F7E0-4BE8-B314-C80E76DD7EC9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BEB-1AEA-4E8C-B0E7-1F963FE5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39F-F7E0-4BE8-B314-C80E76DD7EC9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BEB-1AEA-4E8C-B0E7-1F963FE5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34A39F-F7E0-4BE8-B314-C80E76DD7EC9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1BBBEB-1AEA-4E8C-B0E7-1F963FE5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DreamWolf\&#1056;&#1072;&#1073;&#1086;&#1095;&#1080;&#1081;%20&#1089;&#1090;&#1086;&#1083;\9%20&#1084;&#1072;&#1103;%20&#1089;&#1073;&#1086;&#1088;\&#1052;&#1086;&#1081;%20&#1092;&#1080;&#1083;&#1100;&#1084;%202.mpg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85794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Тема:  Панно «Победный букет сирени»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59763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 педагог дополнительного образования</a:t>
            </a:r>
          </a:p>
          <a:p>
            <a:r>
              <a:rPr lang="ru-RU" dirty="0" smtClean="0"/>
              <a:t> Кондрыко Ирина </a:t>
            </a:r>
            <a:r>
              <a:rPr lang="ru-RU" dirty="0" smtClean="0"/>
              <a:t>Николаевна.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Красивая традиция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369450.jpg"/>
          <p:cNvPicPr>
            <a:picLocks noChangeAspect="1"/>
          </p:cNvPicPr>
          <p:nvPr/>
        </p:nvPicPr>
        <p:blipFill>
          <a:blip r:embed="rId2"/>
          <a:srcRect l="9375" r="4375" b="3136"/>
          <a:stretch>
            <a:fillRect/>
          </a:stretch>
        </p:blipFill>
        <p:spPr>
          <a:xfrm>
            <a:off x="5929322" y="4929174"/>
            <a:ext cx="2571768" cy="192882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071547"/>
            <a:ext cx="6572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уютном домике, что в кустах сирени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и ночь, день и ночь солдата ждут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2141113" cy="206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786058"/>
            <a:ext cx="246974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500570"/>
            <a:ext cx="226830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44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СИРЕНЬ стала символом,</a:t>
            </a:r>
            <a:r>
              <a:rPr lang="ru-RU" sz="4400" b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400" b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Цветком Великой победы</a:t>
            </a:r>
            <a:r>
              <a:rPr lang="ru-RU" sz="4400" b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400" b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85728"/>
            <a:ext cx="1287236" cy="192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736"/>
            <a:ext cx="600079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01080" cy="550072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ru-RU" sz="3100" dirty="0" smtClean="0">
                <a:solidFill>
                  <a:srgbClr val="FFFF00"/>
                </a:solidFill>
                <a:effectLst/>
                <a:latin typeface="+mn-lt"/>
              </a:rPr>
              <a:t>Практическая работа</a:t>
            </a:r>
            <a:r>
              <a:rPr lang="ru-RU" sz="31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+mn-lt"/>
              </a:rPr>
            </a:br>
            <a:r>
              <a:rPr lang="ru-RU" sz="3100" dirty="0" smtClean="0">
                <a:solidFill>
                  <a:srgbClr val="FFFF00"/>
                </a:solidFill>
                <a:latin typeface="+mn-lt"/>
              </a:rPr>
              <a:t>1-ая пара: </a:t>
            </a:r>
            <a:r>
              <a:rPr lang="ru-RU" sz="3100" dirty="0" smtClean="0">
                <a:solidFill>
                  <a:schemeClr val="bg1"/>
                </a:solidFill>
                <a:latin typeface="+mn-lt"/>
              </a:rPr>
              <a:t>вяжет цветы по технологической карте;</a:t>
            </a:r>
            <a:br>
              <a:rPr lang="ru-RU" sz="3100" dirty="0" smtClean="0">
                <a:solidFill>
                  <a:schemeClr val="bg1"/>
                </a:solidFill>
                <a:latin typeface="+mn-lt"/>
              </a:rPr>
            </a:br>
            <a:r>
              <a:rPr lang="ru-RU" sz="3100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ru-RU" sz="3100" dirty="0" smtClean="0">
                <a:solidFill>
                  <a:schemeClr val="bg1"/>
                </a:solidFill>
                <a:latin typeface="+mn-lt"/>
              </a:rPr>
            </a:br>
            <a:r>
              <a:rPr lang="ru-RU" sz="3100" dirty="0" smtClean="0">
                <a:solidFill>
                  <a:srgbClr val="FFFF00"/>
                </a:solidFill>
                <a:latin typeface="+mn-lt"/>
              </a:rPr>
              <a:t>2-ая пара: </a:t>
            </a:r>
            <a:r>
              <a:rPr lang="ru-RU" sz="3100" dirty="0" smtClean="0">
                <a:solidFill>
                  <a:schemeClr val="bg1"/>
                </a:solidFill>
                <a:latin typeface="+mn-lt"/>
              </a:rPr>
              <a:t>вывязывает листочки по технологической карте;</a:t>
            </a:r>
            <a:br>
              <a:rPr lang="ru-RU" sz="3100" dirty="0" smtClean="0">
                <a:solidFill>
                  <a:schemeClr val="bg1"/>
                </a:solidFill>
                <a:latin typeface="+mn-lt"/>
              </a:rPr>
            </a:br>
            <a:r>
              <a:rPr lang="ru-RU" sz="31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+mn-lt"/>
              </a:rPr>
            </a:br>
            <a:r>
              <a:rPr lang="ru-RU" sz="3100" dirty="0" smtClean="0">
                <a:solidFill>
                  <a:srgbClr val="FFFF00"/>
                </a:solidFill>
                <a:latin typeface="+mn-lt"/>
              </a:rPr>
              <a:t>3-я пара: </a:t>
            </a:r>
            <a:r>
              <a:rPr lang="ru-RU" sz="3100" dirty="0" smtClean="0">
                <a:solidFill>
                  <a:schemeClr val="bg1"/>
                </a:solidFill>
                <a:latin typeface="+mn-lt"/>
              </a:rPr>
              <a:t>вывязывает цепочки из воздушных петель, утюжит их и мелко нарезает.   </a:t>
            </a:r>
            <a:br>
              <a:rPr lang="ru-RU" sz="3100" dirty="0" smtClean="0">
                <a:solidFill>
                  <a:schemeClr val="bg1"/>
                </a:solidFill>
                <a:latin typeface="+mn-lt"/>
              </a:rPr>
            </a:br>
            <a:r>
              <a:rPr lang="ru-RU" sz="31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+mn-lt"/>
              </a:rPr>
            </a:br>
            <a:r>
              <a:rPr lang="ru-RU" sz="3100" dirty="0" smtClean="0">
                <a:solidFill>
                  <a:srgbClr val="FFFF00"/>
                </a:solidFill>
                <a:latin typeface="+mn-lt"/>
              </a:rPr>
              <a:t>4-ая пара: </a:t>
            </a:r>
            <a:r>
              <a:rPr lang="ru-RU" sz="3100" dirty="0" smtClean="0">
                <a:solidFill>
                  <a:schemeClr val="bg1"/>
                </a:solidFill>
                <a:latin typeface="+mn-lt"/>
              </a:rPr>
              <a:t>обводят по шаблону вазу из картона,  и приклеивают на неё мелко порезанную пряжу.</a:t>
            </a:r>
            <a:br>
              <a:rPr lang="ru-RU" sz="3100" dirty="0" smtClean="0">
                <a:solidFill>
                  <a:schemeClr val="bg1"/>
                </a:solidFill>
                <a:latin typeface="+mn-lt"/>
              </a:rPr>
            </a:br>
            <a:r>
              <a:rPr lang="ru-RU" sz="3100" dirty="0" smtClean="0">
                <a:solidFill>
                  <a:schemeClr val="bg1"/>
                </a:solidFill>
                <a:latin typeface="+mn-lt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472518" cy="2643206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 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ПРАКТИЧЕСКАЯ РАБОТА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3723729" cy="278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071546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3116"/>
            <a:ext cx="2353316" cy="23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57166"/>
            <a:ext cx="2000264" cy="19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2571744"/>
            <a:ext cx="204115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4572008"/>
            <a:ext cx="200026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Сирень сорок пятого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271464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Как  будто  бы и не было войны </a:t>
            </a:r>
          </a:p>
          <a:p>
            <a:pPr>
              <a:buNone/>
            </a:pPr>
            <a:r>
              <a:rPr lang="ru-RU" dirty="0" smtClean="0"/>
              <a:t>Цвела сирень во   всех садах России. </a:t>
            </a:r>
          </a:p>
          <a:p>
            <a:pPr>
              <a:buNone/>
            </a:pPr>
            <a:r>
              <a:rPr lang="ru-RU" dirty="0" smtClean="0"/>
              <a:t>И  как  салют победный  этот  цвет </a:t>
            </a:r>
          </a:p>
          <a:p>
            <a:pPr>
              <a:buNone/>
            </a:pPr>
            <a:r>
              <a:rPr lang="ru-RU" dirty="0" smtClean="0"/>
              <a:t>Под небом ясным к солнцу возносила.  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34290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142984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Сирень распустила цветы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85860"/>
            <a:ext cx="5006436" cy="51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34289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Сирень-символ победы 1945 года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71942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214422"/>
            <a:ext cx="4761865" cy="476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142984"/>
            <a:ext cx="23574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0099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Солдаты победители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c948d8229fbc2aac0b743e20839e7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4254913" cy="297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2929125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00438"/>
            <a:ext cx="4233957" cy="2946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380.jpg"/>
          <p:cNvPicPr>
            <a:picLocks noChangeAspect="1"/>
          </p:cNvPicPr>
          <p:nvPr/>
        </p:nvPicPr>
        <p:blipFill>
          <a:blip r:embed="rId4"/>
          <a:srcRect l="11332" t="6090" b="6552"/>
          <a:stretch>
            <a:fillRect/>
          </a:stretch>
        </p:blipFill>
        <p:spPr>
          <a:xfrm>
            <a:off x="4786314" y="142852"/>
            <a:ext cx="396384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5"/>
          <a:srcRect l="3571" r="10714"/>
          <a:stretch>
            <a:fillRect/>
          </a:stretch>
        </p:blipFill>
        <p:spPr>
          <a:xfrm>
            <a:off x="4786314" y="3500438"/>
            <a:ext cx="4000528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Города герои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864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Ленинград (ныне Санкт-Петербург)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Сталинград (ныне Волгоград)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Севастополь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Одесса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Москва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Киев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Брестская крепость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Керчь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Новороссийск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Минск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Тула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Смоленск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Мурманск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В девятый день ликующего мая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 Когда легла на землю тишина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 Промчалась весть от края и до края: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00B0F0"/>
                </a:solidFill>
                <a:effectLst/>
                <a:latin typeface="+mn-lt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/>
                <a:latin typeface="+mn-lt"/>
              </a:rPr>
              <a:t>Мир победил! Окончена война.</a:t>
            </a:r>
            <a:endParaRPr lang="ru-RU" sz="2400" dirty="0"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3" name="Рисунок 2" descr="9_may_2009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6477013" cy="485776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71612"/>
            <a:ext cx="34290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ой фильм 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500174"/>
            <a:ext cx="2119335" cy="15895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428604"/>
            <a:ext cx="3464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9 мая 1945г. закончилась война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435771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400052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143380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Ветераны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41434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00108"/>
            <a:ext cx="4071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143380"/>
            <a:ext cx="2286016" cy="250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214818"/>
            <a:ext cx="2928958" cy="246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432</TotalTime>
  <Words>96</Words>
  <Application>Microsoft Office PowerPoint</Application>
  <PresentationFormat>Экран (4:3)</PresentationFormat>
  <Paragraphs>38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Тема:  Панно «Победный букет сирени» </vt:lpstr>
      <vt:lpstr>Сирень распустила цветы</vt:lpstr>
      <vt:lpstr>Сирень-символ победы 1945 года</vt:lpstr>
      <vt:lpstr>Солдаты победители</vt:lpstr>
      <vt:lpstr>Презентация PowerPoint</vt:lpstr>
      <vt:lpstr>Города герои</vt:lpstr>
      <vt:lpstr>В девятый день ликующего мая  Когда легла на землю тишина  Промчалась весть от края и до края:  Мир победил! Окончена война.</vt:lpstr>
      <vt:lpstr>Презентация PowerPoint</vt:lpstr>
      <vt:lpstr>Ветераны</vt:lpstr>
      <vt:lpstr>Красивая традиция</vt:lpstr>
      <vt:lpstr>СИРЕНЬ стала символом, Цветком Великой победы </vt:lpstr>
      <vt:lpstr> Практическая работа 1-ая пара: вяжет цветы по технологической карте;   2-ая пара: вывязывает листочки по технологической карте;  3-я пара: вывязывает цепочки из воздушных петель, утюжит их и мелко нарезает.     4-ая пара: обводят по шаблону вазу из картона,  и приклеивают на неё мелко порезанную пряжу.   </vt:lpstr>
      <vt:lpstr>     </vt:lpstr>
      <vt:lpstr>Сирень сорок пятого года 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Dream Admin</dc:creator>
  <cp:lastModifiedBy>007</cp:lastModifiedBy>
  <cp:revision>49</cp:revision>
  <dcterms:created xsi:type="dcterms:W3CDTF">2011-05-05T03:08:38Z</dcterms:created>
  <dcterms:modified xsi:type="dcterms:W3CDTF">2023-06-14T06:30:34Z</dcterms:modified>
</cp:coreProperties>
</file>