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57" r:id="rId4"/>
    <p:sldId id="259" r:id="rId5"/>
    <p:sldId id="261" r:id="rId6"/>
    <p:sldId id="262" r:id="rId7"/>
    <p:sldId id="263" r:id="rId8"/>
    <p:sldId id="266" r:id="rId9"/>
    <p:sldId id="264" r:id="rId10"/>
    <p:sldId id="265" r:id="rId11"/>
    <p:sldId id="267" r:id="rId12"/>
    <p:sldId id="269" r:id="rId13"/>
    <p:sldId id="268" r:id="rId14"/>
    <p:sldId id="270" r:id="rId15"/>
    <p:sldId id="272" r:id="rId16"/>
    <p:sldId id="274" r:id="rId17"/>
    <p:sldId id="273" r:id="rId18"/>
    <p:sldId id="275" r:id="rId19"/>
    <p:sldId id="277" r:id="rId20"/>
    <p:sldId id="276" r:id="rId21"/>
    <p:sldId id="278" r:id="rId22"/>
    <p:sldId id="279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78" d="100"/>
          <a:sy n="78" d="100"/>
        </p:scale>
        <p:origin x="-42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F7799FC-2C1E-4092-8003-EADD135E02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68052" y="1109272"/>
            <a:ext cx="8385748" cy="29680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8893D178-7965-4E43-98A2-E5681390C2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8052" y="4257207"/>
            <a:ext cx="8385748" cy="134351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7148498-C632-4159-A945-8B66B1991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12243-E116-4A30-BF06-7EAC274A08A2}" type="datetimeFigureOut">
              <a:rPr lang="ru-RU" smtClean="0"/>
              <a:t>18.12.2024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C2CD9FA-67B8-4608-B3DA-DE3DB6E00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F2BA537-51E3-4567-8162-34810E99F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D4EC3-507E-4CAE-8A20-62A643D290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7787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B0206B9-B922-4E21-81B0-68F64B483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0E1EEBCC-3608-435D-A210-1A2CB00B2E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23F4E0D-8C15-468B-8E7C-381C57F82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12243-E116-4A30-BF06-7EAC274A08A2}" type="datetimeFigureOut">
              <a:rPr lang="ru-RU" smtClean="0"/>
              <a:t>18.12.2024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B9BF8AF-1F6F-4A1D-9B1A-9F06558D9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7C6A0BD-A5DD-47A8-AC21-98D209DCD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D4EC3-507E-4CAE-8A20-62A643D290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0004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3CCB8CB6-6C90-4242-82A3-D8C3046B05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65B79798-E186-45DD-AEE5-99803B887E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D4BC165-CC59-4747-B1F6-AFE9D9552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12243-E116-4A30-BF06-7EAC274A08A2}" type="datetimeFigureOut">
              <a:rPr lang="ru-RU" smtClean="0"/>
              <a:t>18.12.2024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0E0E765-6B3C-44A9-9D41-50D669561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018EA5A-BC12-4418-8265-473E74F11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D4EC3-507E-4CAE-8A20-62A643D290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9887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869450C-5F57-43A4-B259-3115BE915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1AE7743-7A97-4C2E-8221-F0D5D65403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F07FBC3-7817-42BB-8691-35FE45F06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12243-E116-4A30-BF06-7EAC274A08A2}" type="datetimeFigureOut">
              <a:rPr lang="ru-RU" smtClean="0"/>
              <a:t>18.12.2024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C80CB33-D380-4E60-B92E-5E757B10F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2F9C3B0-FE81-4D46-AA1D-1CA6553B8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D4EC3-507E-4CAE-8A20-62A643D290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0441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4ACF986-B45C-4C98-9F8F-0BB81261A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8622" y="1245043"/>
            <a:ext cx="9098925" cy="285273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E3D11EB-A086-423D-B21A-81BA910BDE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98622" y="4124768"/>
            <a:ext cx="9098925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AD6F5AB-C1F6-49BE-8543-6A2B285C0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12243-E116-4A30-BF06-7EAC274A08A2}" type="datetimeFigureOut">
              <a:rPr lang="ru-RU" smtClean="0"/>
              <a:t>18.12.2024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400B523-5EE0-4C88-AAF0-FA8572D3C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B009A79-165E-4C9B-A48F-CE940840E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D4EC3-507E-4CAE-8A20-62A643D290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1215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7418E62-7A57-4580-B9DF-74ACAA869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2D4F7F5-86A2-4C23-BC34-E0553E8A34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8B61B049-9A93-40F7-AEAF-B764FCA1AC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419C7CA9-7B4B-48AC-ABBC-1E193DC17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12243-E116-4A30-BF06-7EAC274A08A2}" type="datetimeFigureOut">
              <a:rPr lang="ru-RU" smtClean="0"/>
              <a:t>18.12.2024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A44CD468-3EC6-4CE8-A9F8-8A83E39DA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9DA416DB-3730-4FFD-A5D1-D0482AED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D4EC3-507E-4CAE-8A20-62A643D290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41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A01D161-198A-4362-9F05-4B06E4E4E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E72039A-2198-43A5-BC5E-2D785D9303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D83D9C65-3B21-4CD7-9C9B-7FDE43C8B3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FB3645D8-8CCB-4F71-BED5-45CAD3C23C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EC821DF5-65EF-4161-9C19-038183A1DB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132DA46A-1227-4986-84A9-202E7ADD5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12243-E116-4A30-BF06-7EAC274A08A2}" type="datetimeFigureOut">
              <a:rPr lang="ru-RU" smtClean="0"/>
              <a:t>18.12.2024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8285D32E-FD82-4EA6-B9D4-3D210C5BB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466D3627-424C-4C36-9B2B-8F9F69486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D4EC3-507E-4CAE-8A20-62A643D290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076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6518ADB-03F5-4C83-AEC3-40A0EADDD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C372E455-DFC8-4948-9AE5-0BECED0FE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12243-E116-4A30-BF06-7EAC274A08A2}" type="datetimeFigureOut">
              <a:rPr lang="ru-RU" smtClean="0"/>
              <a:t>18.12.2024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C243C30C-E6B4-49CC-965F-4A7D2C407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A8D9300D-D4D9-4A80-994C-CFB2B76B8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D4EC3-507E-4CAE-8A20-62A643D290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73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BF73B605-F306-4EAF-BBEC-C8D2B7F8C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12243-E116-4A30-BF06-7EAC274A08A2}" type="datetimeFigureOut">
              <a:rPr lang="ru-RU" smtClean="0"/>
              <a:t>18.12.2024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D202ED01-E6ED-4116-8E1D-B9D3FD2E5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8213D6C6-20D9-4077-B794-AA3E5E74B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D4EC3-507E-4CAE-8A20-62A643D290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1805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9ED0E89-AFAF-4955-997E-94C9293DC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AE5DE12-119A-4D60-AAE3-BB78B9537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771232D7-D66A-4580-B074-0C9DC1691E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176D6664-BC5E-4FDA-8D61-49DACA420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12243-E116-4A30-BF06-7EAC274A08A2}" type="datetimeFigureOut">
              <a:rPr lang="ru-RU" smtClean="0"/>
              <a:t>18.12.2024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2FD7FB03-3812-4974-BE2E-FFB218D33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EBE8CF80-BE46-450B-8C37-78A5A133E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D4EC3-507E-4CAE-8A20-62A643D290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8726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D59F5AD-0BDE-4CE3-B482-FF8197AEF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BF54D69E-1002-42FC-8411-F45E4076CA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AAF6A524-8B63-465D-A3A5-4CB91E2CEF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B055F282-E79E-48B5-A020-FDAA08F1F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12243-E116-4A30-BF06-7EAC274A08A2}" type="datetimeFigureOut">
              <a:rPr lang="ru-RU" smtClean="0"/>
              <a:t>18.12.2024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F97EE7E4-FF04-4EB7-A119-C7B01A772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3F8EA849-1799-4FE3-9D9F-A79C39E1E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D4EC3-507E-4CAE-8A20-62A643D290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145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F5DE7BF-11A4-464E-9C4C-D56DC1401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flood" dir="t"/>
            </a:scene3d>
            <a:sp3d extrusionH="57150" contourW="12700" prstMaterial="dkEdge">
              <a:bevelT h="25400" prst="softRound"/>
              <a:contourClr>
                <a:srgbClr val="7A0017"/>
              </a:contourClr>
            </a:sp3d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0EAE881-571B-4580-92B8-8FA98886EA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9ACA90E-1B72-4865-BFD8-48C522AD87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512243-E116-4A30-BF06-7EAC274A08A2}" type="datetimeFigureOut">
              <a:rPr lang="ru-RU" smtClean="0"/>
              <a:t>18.12.2024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4C0E559-EDB2-4E6E-9C4A-327414264E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D387F01-40F7-4296-A962-9878E5433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0D4EC3-507E-4CAE-8A20-62A643D290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807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920000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00F86C3-C402-417A-AB6D-17CAB286A5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2928" y="1109273"/>
            <a:ext cx="8107680" cy="231668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«Вязаный мир </a:t>
            </a:r>
            <a:r>
              <a:rPr lang="ru-RU" dirty="0" err="1" smtClean="0"/>
              <a:t>амигуруми</a:t>
            </a:r>
            <a:r>
              <a:rPr lang="ru-RU" dirty="0" smtClean="0"/>
              <a:t>. </a:t>
            </a:r>
            <a:r>
              <a:rPr lang="ru-RU" dirty="0" smtClean="0"/>
              <a:t> 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С</a:t>
            </a:r>
            <a:r>
              <a:rPr lang="ru-RU" dirty="0" smtClean="0"/>
              <a:t>овушка</a:t>
            </a:r>
            <a:r>
              <a:rPr lang="ru-RU" dirty="0" smtClean="0"/>
              <a:t>» 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998905A9-C096-4BF4-8EE0-B439D9D72E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20512" y="4257207"/>
            <a:ext cx="5733288" cy="1343517"/>
          </a:xfrm>
        </p:spPr>
        <p:txBody>
          <a:bodyPr/>
          <a:lstStyle/>
          <a:p>
            <a:pPr algn="r"/>
            <a:r>
              <a:rPr lang="ru-RU" dirty="0"/>
              <a:t>Подготовила </a:t>
            </a:r>
          </a:p>
          <a:p>
            <a:pPr algn="r"/>
            <a:r>
              <a:rPr lang="ru-RU" dirty="0" smtClean="0"/>
              <a:t>педагог дополнительного образования Ирина Николаевна Кондрыко</a:t>
            </a:r>
            <a:endParaRPr lang="ru-RU" dirty="0"/>
          </a:p>
        </p:txBody>
      </p:sp>
      <p:pic>
        <p:nvPicPr>
          <p:cNvPr id="4" name="Рисунок 3" descr="https://avatars.mds.yandex.net/i?id=38e691aee5cf30141724a8aa6af155c92043c1b0-9181220-images-thumbs&amp;n=1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1" t="10312" r="6838" b="13125"/>
          <a:stretch/>
        </p:blipFill>
        <p:spPr bwMode="auto">
          <a:xfrm>
            <a:off x="2084832" y="3401568"/>
            <a:ext cx="4084320" cy="27310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8074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2098" y="902209"/>
            <a:ext cx="8885449" cy="499871"/>
          </a:xfrm>
        </p:spPr>
        <p:txBody>
          <a:bodyPr>
            <a:normAutofit/>
          </a:bodyPr>
          <a:lstStyle/>
          <a:p>
            <a:r>
              <a:rPr lang="ru-RU" sz="2400" b="1" dirty="0"/>
              <a:t>История вязания </a:t>
            </a:r>
            <a:r>
              <a:rPr lang="ru-RU" sz="2400" b="1" dirty="0" err="1"/>
              <a:t>амигуруми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98623" y="5108448"/>
            <a:ext cx="6850306" cy="51650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 descr="Picture background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471" y="1485962"/>
            <a:ext cx="3232722" cy="2227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Picture background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682" y="4097909"/>
            <a:ext cx="3129915" cy="175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Picture background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1" t="18163" r="3549" b="22756"/>
          <a:stretch/>
        </p:blipFill>
        <p:spPr bwMode="auto">
          <a:xfrm>
            <a:off x="8022336" y="3804285"/>
            <a:ext cx="3183636" cy="20525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Picture background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026" y="1485962"/>
            <a:ext cx="2540318" cy="2227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Picture background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0" r="-1816" b="26850"/>
          <a:stretch/>
        </p:blipFill>
        <p:spPr bwMode="auto">
          <a:xfrm>
            <a:off x="8712200" y="1578482"/>
            <a:ext cx="2561590" cy="20427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Picture background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5" r="10644"/>
          <a:stretch/>
        </p:blipFill>
        <p:spPr bwMode="auto">
          <a:xfrm>
            <a:off x="5659342" y="3804285"/>
            <a:ext cx="1643666" cy="20525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9373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8623" y="853441"/>
            <a:ext cx="9081442" cy="426719"/>
          </a:xfrm>
        </p:spPr>
        <p:txBody>
          <a:bodyPr>
            <a:normAutofit/>
          </a:bodyPr>
          <a:lstStyle/>
          <a:p>
            <a:r>
              <a:rPr lang="ru-RU" sz="2400" dirty="0"/>
              <a:t>П</a:t>
            </a:r>
            <a:r>
              <a:rPr lang="ru-RU" sz="2400" dirty="0" smtClean="0"/>
              <a:t>опулярность </a:t>
            </a:r>
            <a:r>
              <a:rPr lang="ru-RU" sz="2400" dirty="0" err="1"/>
              <a:t>амигуруми</a:t>
            </a:r>
            <a:r>
              <a:rPr lang="ru-RU" sz="2400" dirty="0"/>
              <a:t> в Японии </a:t>
            </a:r>
          </a:p>
        </p:txBody>
      </p:sp>
      <p:pic>
        <p:nvPicPr>
          <p:cNvPr id="4" name="Рисунок 3" descr="Picture background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10" t="15299" r="12076" b="26905"/>
          <a:stretch/>
        </p:blipFill>
        <p:spPr bwMode="auto">
          <a:xfrm>
            <a:off x="5111430" y="1378774"/>
            <a:ext cx="3166937" cy="23275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Picture background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82" b="11466"/>
          <a:stretch/>
        </p:blipFill>
        <p:spPr bwMode="auto">
          <a:xfrm>
            <a:off x="5111430" y="3874294"/>
            <a:ext cx="3166937" cy="24411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Picture background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2" t="31939" r="23954" b="15779"/>
          <a:stretch/>
        </p:blipFill>
        <p:spPr bwMode="auto">
          <a:xfrm>
            <a:off x="8546593" y="1378775"/>
            <a:ext cx="2730308" cy="281527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Picture background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1" t="16691" r="14514" b="10450"/>
          <a:stretch/>
        </p:blipFill>
        <p:spPr bwMode="auto">
          <a:xfrm>
            <a:off x="2243328" y="1378775"/>
            <a:ext cx="2439479" cy="281527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8504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8622" y="950977"/>
            <a:ext cx="9098925" cy="829056"/>
          </a:xfrm>
        </p:spPr>
        <p:txBody>
          <a:bodyPr>
            <a:noAutofit/>
          </a:bodyPr>
          <a:lstStyle/>
          <a:p>
            <a:r>
              <a:rPr lang="ru-RU" sz="2400" b="1" dirty="0"/>
              <a:t>Особенности </a:t>
            </a:r>
            <a:r>
              <a:rPr lang="ru-RU" sz="2400" b="1" dirty="0" smtClean="0"/>
              <a:t>игрушек-</a:t>
            </a:r>
            <a:r>
              <a:rPr lang="ru-RU" sz="2400" b="1" dirty="0" err="1" smtClean="0"/>
              <a:t>амигуруми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>1. </a:t>
            </a:r>
            <a:r>
              <a:rPr lang="ru-RU" sz="2400" dirty="0"/>
              <a:t>М</a:t>
            </a:r>
            <a:r>
              <a:rPr lang="ru-RU" sz="2400" dirty="0" smtClean="0"/>
              <a:t>иниатюрность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Picture background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770" y="1503235"/>
            <a:ext cx="2409190" cy="2069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Picture background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7" r="19004" b="11355"/>
          <a:stretch/>
        </p:blipFill>
        <p:spPr bwMode="auto">
          <a:xfrm>
            <a:off x="5461508" y="1767617"/>
            <a:ext cx="2377948" cy="19697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Picture background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8" t="13033" r="15496"/>
          <a:stretch/>
        </p:blipFill>
        <p:spPr bwMode="auto">
          <a:xfrm>
            <a:off x="8449054" y="1490090"/>
            <a:ext cx="2373567" cy="20953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Picture background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2" t="8705" r="19013" b="4439"/>
          <a:stretch/>
        </p:blipFill>
        <p:spPr bwMode="auto">
          <a:xfrm>
            <a:off x="2394458" y="3784915"/>
            <a:ext cx="2238502" cy="20050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Picture background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91" b="39024"/>
          <a:stretch/>
        </p:blipFill>
        <p:spPr bwMode="auto">
          <a:xfrm>
            <a:off x="8583167" y="3737386"/>
            <a:ext cx="2105343" cy="20050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Picture background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004" y="3737387"/>
            <a:ext cx="2219452" cy="21001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288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8256" y="829057"/>
            <a:ext cx="9149291" cy="743711"/>
          </a:xfrm>
        </p:spPr>
        <p:txBody>
          <a:bodyPr>
            <a:normAutofit fontScale="90000"/>
          </a:bodyPr>
          <a:lstStyle/>
          <a:p>
            <a:r>
              <a:rPr lang="ru-RU" sz="2400" b="1" dirty="0"/>
              <a:t>Особенности игрушек-</a:t>
            </a:r>
            <a:r>
              <a:rPr lang="ru-RU" sz="2400" b="1" dirty="0" err="1"/>
              <a:t>амигуруми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>2. Миловидность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Picture background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30775" r="8792" b="3718"/>
          <a:stretch/>
        </p:blipFill>
        <p:spPr bwMode="auto">
          <a:xfrm>
            <a:off x="499997" y="847559"/>
            <a:ext cx="3425827" cy="33221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Picture background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4" r="11896"/>
          <a:stretch/>
        </p:blipFill>
        <p:spPr bwMode="auto">
          <a:xfrm>
            <a:off x="7754112" y="2670048"/>
            <a:ext cx="3157728" cy="3145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Picture background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1" t="5413" r="9722" b="4383"/>
          <a:stretch/>
        </p:blipFill>
        <p:spPr bwMode="auto">
          <a:xfrm>
            <a:off x="4169664" y="1987296"/>
            <a:ext cx="3243072" cy="33406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242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8622" y="768097"/>
            <a:ext cx="9098925" cy="877824"/>
          </a:xfrm>
        </p:spPr>
        <p:txBody>
          <a:bodyPr>
            <a:normAutofit/>
          </a:bodyPr>
          <a:lstStyle/>
          <a:p>
            <a:r>
              <a:rPr lang="ru-RU" sz="2400" b="1" dirty="0"/>
              <a:t>Особенности игрушек-</a:t>
            </a:r>
            <a:r>
              <a:rPr lang="ru-RU" sz="2400" b="1" dirty="0" err="1"/>
              <a:t>амигуруми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3</a:t>
            </a:r>
            <a:r>
              <a:rPr lang="ru-RU" sz="2400" dirty="0" smtClean="0"/>
              <a:t>. Непропорциональность частей тела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Picture background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074" y="1658112"/>
            <a:ext cx="4333494" cy="4145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Picture background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2" t="12362" r="13078" b="11648"/>
          <a:stretch/>
        </p:blipFill>
        <p:spPr bwMode="auto">
          <a:xfrm>
            <a:off x="2133600" y="2069718"/>
            <a:ext cx="3816095" cy="32581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4812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76928" y="804672"/>
            <a:ext cx="6820619" cy="573024"/>
          </a:xfrm>
        </p:spPr>
        <p:txBody>
          <a:bodyPr>
            <a:normAutofit/>
          </a:bodyPr>
          <a:lstStyle/>
          <a:p>
            <a:r>
              <a:rPr lang="ru-RU" sz="2400" b="1" dirty="0"/>
              <a:t>Особенности методов </a:t>
            </a:r>
            <a:r>
              <a:rPr lang="ru-RU" sz="2400" b="1" dirty="0" smtClean="0"/>
              <a:t>вязания</a:t>
            </a:r>
            <a:endParaRPr lang="ru-RU" sz="1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Picture background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0" r="5505" b="5661"/>
          <a:stretch/>
        </p:blipFill>
        <p:spPr bwMode="auto">
          <a:xfrm>
            <a:off x="1224565" y="170688"/>
            <a:ext cx="3196376" cy="2974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Picture background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5" r="3334"/>
          <a:stretch/>
        </p:blipFill>
        <p:spPr bwMode="auto">
          <a:xfrm>
            <a:off x="6437376" y="1702366"/>
            <a:ext cx="4828032" cy="3820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Picture background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" t="4858" r="4874" b="6540"/>
          <a:stretch/>
        </p:blipFill>
        <p:spPr bwMode="auto">
          <a:xfrm>
            <a:off x="4596384" y="1337282"/>
            <a:ext cx="2097024" cy="1808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Picture background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1" t="14553" r="7576" b="13545"/>
          <a:stretch/>
        </p:blipFill>
        <p:spPr bwMode="auto">
          <a:xfrm>
            <a:off x="2578912" y="2987037"/>
            <a:ext cx="2517343" cy="28651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8202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8622" y="926593"/>
            <a:ext cx="9098925" cy="646175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жизнь совы </a:t>
            </a:r>
            <a:r>
              <a:rPr lang="ru-RU" b="1" dirty="0"/>
              <a:t>в природе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Picture background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158" y="1615058"/>
            <a:ext cx="4968050" cy="3944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Picture background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511" y="1919858"/>
            <a:ext cx="4181855" cy="31642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53849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8622" y="914401"/>
            <a:ext cx="9098925" cy="670559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жизнь совы в природе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Picture background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5" y="1576070"/>
            <a:ext cx="2708275" cy="2532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Picture background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5" b="14778"/>
          <a:stretch/>
        </p:blipFill>
        <p:spPr bwMode="auto">
          <a:xfrm>
            <a:off x="4913376" y="2441956"/>
            <a:ext cx="2962656" cy="2130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Picture background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85" y="3535680"/>
            <a:ext cx="3106993" cy="20726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95319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8622" y="902209"/>
            <a:ext cx="9098925" cy="853439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жизнь совы в природе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 descr="Picture background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176" y="1895030"/>
            <a:ext cx="2523744" cy="3871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Picture background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27"/>
          <a:stretch/>
        </p:blipFill>
        <p:spPr bwMode="auto">
          <a:xfrm>
            <a:off x="4873307" y="1895030"/>
            <a:ext cx="3258757" cy="2272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Picture background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447" y="3031362"/>
            <a:ext cx="2985961" cy="27354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09066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8622" y="841249"/>
            <a:ext cx="9098925" cy="768095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жизнь совы в природе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Picture background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2" b="11321"/>
          <a:stretch/>
        </p:blipFill>
        <p:spPr bwMode="auto">
          <a:xfrm>
            <a:off x="2097024" y="1624774"/>
            <a:ext cx="4145280" cy="25266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Picture background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14"/>
          <a:stretch/>
        </p:blipFill>
        <p:spPr bwMode="auto">
          <a:xfrm>
            <a:off x="7321740" y="1582102"/>
            <a:ext cx="3785172" cy="2611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Picture background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672" y="3243073"/>
            <a:ext cx="2291208" cy="25326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8988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8622" y="877825"/>
            <a:ext cx="9098925" cy="81686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Любимые игрушки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425696" y="5071872"/>
            <a:ext cx="6771851" cy="55308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AutoShape 10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" name="Рисунок 14" descr="Picture background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0" t="6441" r="14985" b="6395"/>
          <a:stretch/>
        </p:blipFill>
        <p:spPr bwMode="auto">
          <a:xfrm>
            <a:off x="4681728" y="1700651"/>
            <a:ext cx="3962400" cy="41641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6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719" y="4559865"/>
            <a:ext cx="4048125" cy="130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855" y="4559865"/>
            <a:ext cx="4048125" cy="130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147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8622" y="816865"/>
            <a:ext cx="9098925" cy="853439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жизнь совы в природе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Picture background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712" y="2512060"/>
            <a:ext cx="4413504" cy="3266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Picture background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546" y="1675130"/>
            <a:ext cx="4570286" cy="33967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08165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8622" y="865633"/>
            <a:ext cx="9098925" cy="768095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жизнь совы в природе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Picture background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024" y="1559560"/>
            <a:ext cx="4596384" cy="3195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Picture background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418" y="2629662"/>
            <a:ext cx="4409758" cy="31371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11981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86430" y="914400"/>
            <a:ext cx="9098925" cy="1316736"/>
          </a:xfrm>
        </p:spPr>
        <p:txBody>
          <a:bodyPr>
            <a:normAutofit fontScale="90000"/>
          </a:bodyPr>
          <a:lstStyle/>
          <a:p>
            <a:r>
              <a:rPr lang="ru-RU" dirty="0"/>
              <a:t>Спасибо за внимание и работу!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Picture background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" t="13492" b="6349"/>
          <a:stretch/>
        </p:blipFill>
        <p:spPr bwMode="auto">
          <a:xfrm>
            <a:off x="5967856" y="2231136"/>
            <a:ext cx="4419728" cy="35966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Picture background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11" y="2511552"/>
            <a:ext cx="3340609" cy="28895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5831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9BA130A6-4BDC-4415-B1B6-1FC65F537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BAE511AF-BAF5-46F5-AF44-03BD97F5FA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 descr="Picture background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855" y="841248"/>
            <a:ext cx="3004249" cy="2353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Picture background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854" y="3299904"/>
            <a:ext cx="3176017" cy="2552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Picture background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437" y="1353312"/>
            <a:ext cx="2951417" cy="3681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Picture background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288" y="841248"/>
            <a:ext cx="3405759" cy="2353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Picture background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7171" y="3299903"/>
            <a:ext cx="3491992" cy="25522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4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3323" y="768097"/>
            <a:ext cx="8861986" cy="585215"/>
          </a:xfrm>
        </p:spPr>
        <p:txBody>
          <a:bodyPr>
            <a:normAutofit/>
          </a:bodyPr>
          <a:lstStyle/>
          <a:p>
            <a:r>
              <a:rPr lang="ru-RU" sz="3200" b="1" i="1" dirty="0"/>
              <a:t>История игрушек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486657" y="1316737"/>
            <a:ext cx="3633216" cy="616966"/>
          </a:xfrm>
        </p:spPr>
        <p:txBody>
          <a:bodyPr>
            <a:normAutofit fontScale="85000" lnSpcReduction="10000"/>
          </a:bodyPr>
          <a:lstStyle/>
          <a:p>
            <a:r>
              <a:rPr lang="ru-RU" i="1" dirty="0" smtClean="0"/>
              <a:t>      </a:t>
            </a:r>
            <a:r>
              <a:rPr lang="ru-RU" sz="3200" b="1" i="1" dirty="0" smtClean="0"/>
              <a:t>«</a:t>
            </a:r>
            <a:r>
              <a:rPr lang="ru-RU" sz="3200" b="1" i="1" dirty="0"/>
              <a:t>Древние игрушки»</a:t>
            </a:r>
            <a:endParaRPr lang="ru-RU" sz="3200" b="1" dirty="0"/>
          </a:p>
        </p:txBody>
      </p:sp>
      <p:pic>
        <p:nvPicPr>
          <p:cNvPr id="4" name="Рисунок 3" descr="Picture background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" t="6212" r="2015" b="9172"/>
          <a:stretch/>
        </p:blipFill>
        <p:spPr bwMode="auto">
          <a:xfrm>
            <a:off x="3084576" y="1682496"/>
            <a:ext cx="6449568" cy="40721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009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36190" y="832485"/>
            <a:ext cx="9095106" cy="508192"/>
          </a:xfrm>
        </p:spPr>
        <p:txBody>
          <a:bodyPr>
            <a:noAutofit/>
          </a:bodyPr>
          <a:lstStyle/>
          <a:p>
            <a:r>
              <a:rPr lang="ru-RU" sz="3200" b="1" i="1" dirty="0"/>
              <a:t>«Соломенные и тряпичные </a:t>
            </a:r>
            <a:r>
              <a:rPr lang="ru-RU" sz="3200" b="1" i="1" dirty="0" smtClean="0"/>
              <a:t>куклы для девочек»</a:t>
            </a:r>
            <a:endParaRPr lang="ru-RU" sz="3200" b="1" dirty="0"/>
          </a:p>
          <a:p>
            <a:endParaRPr lang="ru-RU" dirty="0"/>
          </a:p>
        </p:txBody>
      </p:sp>
      <p:pic>
        <p:nvPicPr>
          <p:cNvPr id="4" name="Рисунок 3" descr="Picture background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" t="8527" r="3754" b="21188"/>
          <a:stretch/>
        </p:blipFill>
        <p:spPr bwMode="auto">
          <a:xfrm>
            <a:off x="6693406" y="3808222"/>
            <a:ext cx="4773930" cy="204901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Picture background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" t="11286" r="3339" b="5859"/>
          <a:stretch/>
        </p:blipFill>
        <p:spPr bwMode="auto">
          <a:xfrm>
            <a:off x="2036190" y="1341501"/>
            <a:ext cx="2817813" cy="20112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Picture background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3" t="6232" r="18398" b="6825"/>
          <a:stretch/>
        </p:blipFill>
        <p:spPr bwMode="auto">
          <a:xfrm>
            <a:off x="4951539" y="3692462"/>
            <a:ext cx="1619949" cy="21439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Picture background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0" t="1849" r="4659" b="5414"/>
          <a:stretch/>
        </p:blipFill>
        <p:spPr bwMode="auto">
          <a:xfrm>
            <a:off x="8970390" y="1397254"/>
            <a:ext cx="1965833" cy="22146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C:\ира\1 2024-2025\кукуруза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653" y="1397254"/>
            <a:ext cx="2389505" cy="2128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игрушки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42" r="11092" b="16682"/>
          <a:stretch/>
        </p:blipFill>
        <p:spPr bwMode="auto">
          <a:xfrm>
            <a:off x="2036190" y="3429000"/>
            <a:ext cx="2630805" cy="24282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2970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60746" y="754632"/>
            <a:ext cx="9031510" cy="471616"/>
          </a:xfrm>
        </p:spPr>
        <p:txBody>
          <a:bodyPr>
            <a:noAutofit/>
          </a:bodyPr>
          <a:lstStyle/>
          <a:p>
            <a:r>
              <a:rPr lang="ru-RU" sz="3200" b="1" i="1" dirty="0" smtClean="0"/>
              <a:t>Деревянные и оловянные для мальчиков</a:t>
            </a:r>
            <a:endParaRPr lang="ru-RU" sz="3200" b="1" i="1" dirty="0"/>
          </a:p>
        </p:txBody>
      </p:sp>
      <p:pic>
        <p:nvPicPr>
          <p:cNvPr id="4" name="Рисунок 3" descr="Picture background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" t="10853" r="7588" b="18992"/>
          <a:stretch/>
        </p:blipFill>
        <p:spPr bwMode="auto">
          <a:xfrm>
            <a:off x="7934515" y="1498218"/>
            <a:ext cx="3004185" cy="17595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Picture background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23" r="1136" b="14212"/>
          <a:stretch/>
        </p:blipFill>
        <p:spPr bwMode="auto">
          <a:xfrm>
            <a:off x="1980629" y="3682555"/>
            <a:ext cx="5237036" cy="18039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Picture background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628" y="1226248"/>
            <a:ext cx="2844800" cy="155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Picture background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2" t="7190" r="25780" b="3704"/>
          <a:stretch/>
        </p:blipFill>
        <p:spPr bwMode="auto">
          <a:xfrm>
            <a:off x="5010911" y="1226248"/>
            <a:ext cx="2470721" cy="23035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Picture background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507" y="3682555"/>
            <a:ext cx="4140200" cy="1781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6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98623" y="5266944"/>
            <a:ext cx="2046657" cy="358011"/>
          </a:xfrm>
        </p:spPr>
        <p:txBody>
          <a:bodyPr>
            <a:normAutofit fontScale="92500" lnSpcReduction="20000"/>
          </a:bodyPr>
          <a:lstStyle/>
          <a:p>
            <a:endParaRPr lang="ru-RU" dirty="0"/>
          </a:p>
        </p:txBody>
      </p:sp>
      <p:pic>
        <p:nvPicPr>
          <p:cNvPr id="4" name="Рисунок 3" descr="Picture background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8" t="10497" r="2196" b="3817"/>
          <a:stretch/>
        </p:blipFill>
        <p:spPr bwMode="auto">
          <a:xfrm>
            <a:off x="8382000" y="895858"/>
            <a:ext cx="2987040" cy="22771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Picture background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9" r="8181" b="4348"/>
          <a:stretch/>
        </p:blipFill>
        <p:spPr bwMode="auto">
          <a:xfrm>
            <a:off x="5266308" y="895858"/>
            <a:ext cx="3047365" cy="30016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Picture background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7" t="5169" r="16548" b="14286"/>
          <a:stretch/>
        </p:blipFill>
        <p:spPr bwMode="auto">
          <a:xfrm>
            <a:off x="2150490" y="3172968"/>
            <a:ext cx="2599690" cy="18459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Picture background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t="1525" r="12797" b="12201"/>
          <a:stretch/>
        </p:blipFill>
        <p:spPr bwMode="auto">
          <a:xfrm>
            <a:off x="4901184" y="4117051"/>
            <a:ext cx="2987992" cy="21781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Picture background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361" y="964438"/>
            <a:ext cx="3076385" cy="213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Picture background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1" t="4349" r="13643" b="6956"/>
          <a:stretch/>
        </p:blipFill>
        <p:spPr bwMode="auto">
          <a:xfrm>
            <a:off x="9046780" y="3707191"/>
            <a:ext cx="2218817" cy="20929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Picture background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" t="35745" r="81254" b="25219"/>
          <a:stretch/>
        </p:blipFill>
        <p:spPr bwMode="auto">
          <a:xfrm>
            <a:off x="7969313" y="3991038"/>
            <a:ext cx="991870" cy="18091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Picture background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450" y="5108448"/>
            <a:ext cx="2397126" cy="128574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Прямоугольник 11"/>
          <p:cNvSpPr/>
          <p:nvPr/>
        </p:nvSpPr>
        <p:spPr>
          <a:xfrm>
            <a:off x="3913632" y="86606"/>
            <a:ext cx="4620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/>
              <a:t>Игрушки родителей</a:t>
            </a:r>
            <a:endParaRPr lang="ru-RU" sz="3600" b="1" i="1" dirty="0"/>
          </a:p>
        </p:txBody>
      </p:sp>
    </p:spTree>
    <p:extLst>
      <p:ext uri="{BB962C8B-B14F-4D97-AF65-F5344CB8AC3E}">
        <p14:creationId xmlns:p14="http://schemas.microsoft.com/office/powerpoint/2010/main" val="313154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779264" y="930464"/>
            <a:ext cx="3943307" cy="495999"/>
          </a:xfrm>
        </p:spPr>
        <p:txBody>
          <a:bodyPr>
            <a:normAutofit/>
          </a:bodyPr>
          <a:lstStyle/>
          <a:p>
            <a:r>
              <a:rPr lang="ru-RU" b="1" i="1" dirty="0"/>
              <a:t>«Современные игрушки»</a:t>
            </a:r>
            <a:endParaRPr lang="ru-RU" b="1" dirty="0"/>
          </a:p>
        </p:txBody>
      </p:sp>
      <p:pic>
        <p:nvPicPr>
          <p:cNvPr id="4" name="Рисунок 3" descr="Picture background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183" y="4388419"/>
            <a:ext cx="3647440" cy="1898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Picture background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8" t="11370" r="12623"/>
          <a:stretch/>
        </p:blipFill>
        <p:spPr bwMode="auto">
          <a:xfrm>
            <a:off x="5206936" y="1471930"/>
            <a:ext cx="3289935" cy="26341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https://avatars.mds.yandex.net/i?id=80bd9428a4a6c974c07cbb33c7d3463b97658f1b-9227066-images-thumbs&amp;n=1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336" y="962152"/>
            <a:ext cx="3101848" cy="1695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Picture background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78" r="4827" b="13514"/>
          <a:stretch/>
        </p:blipFill>
        <p:spPr bwMode="auto">
          <a:xfrm>
            <a:off x="8675624" y="882427"/>
            <a:ext cx="2370201" cy="21699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Picture background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872" y="3052413"/>
            <a:ext cx="3004312" cy="2951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Picture background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6034" y="4613209"/>
            <a:ext cx="2541270" cy="167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Picture background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050" y="3059999"/>
            <a:ext cx="2136775" cy="13284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720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437889" y="845121"/>
            <a:ext cx="4559808" cy="447231"/>
          </a:xfrm>
        </p:spPr>
        <p:txBody>
          <a:bodyPr/>
          <a:lstStyle/>
          <a:p>
            <a:r>
              <a:rPr lang="ru-RU" b="1" i="1" dirty="0" smtClean="0"/>
              <a:t>«Современные</a:t>
            </a:r>
            <a:r>
              <a:rPr lang="ru-RU" b="1" i="1" dirty="0"/>
              <a:t> </a:t>
            </a:r>
            <a:r>
              <a:rPr lang="ru-RU" b="1" i="1" dirty="0" smtClean="0"/>
              <a:t>игрушки»</a:t>
            </a:r>
            <a:endParaRPr lang="ru-RU" b="1" dirty="0"/>
          </a:p>
        </p:txBody>
      </p:sp>
      <p:pic>
        <p:nvPicPr>
          <p:cNvPr id="4" name="Рисунок 3" descr="Picture background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596" y="1209230"/>
            <a:ext cx="3518535" cy="2342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Picture background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" t="11182" r="2875" b="7029"/>
          <a:stretch/>
        </p:blipFill>
        <p:spPr bwMode="auto">
          <a:xfrm>
            <a:off x="2299779" y="3663188"/>
            <a:ext cx="2430717" cy="21523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Picture background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" t="18594" r="3265" b="22613"/>
          <a:stretch/>
        </p:blipFill>
        <p:spPr bwMode="auto">
          <a:xfrm>
            <a:off x="5242559" y="3629660"/>
            <a:ext cx="3316225" cy="21859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Picture background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674" y="1293525"/>
            <a:ext cx="1982216" cy="2173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Picture background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914" y="1392110"/>
            <a:ext cx="2237614" cy="32286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848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делов 2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Презентация6" id="{18AA0B92-C83B-4B43-BE12-EC34AFBDC441}" vid="{98E2C949-D8F3-4B43-98CF-EB788C1340E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делов 2</Template>
  <TotalTime>318</TotalTime>
  <Words>78</Words>
  <Application>Microsoft Office PowerPoint</Application>
  <PresentationFormat>Произвольный</PresentationFormat>
  <Paragraphs>24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делов 2</vt:lpstr>
      <vt:lpstr> «Вязаный мир амигуруми.   Совушка» </vt:lpstr>
      <vt:lpstr>Любимые игрушки</vt:lpstr>
      <vt:lpstr>Презентация PowerPoint</vt:lpstr>
      <vt:lpstr>История игрушек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История вязания амигуруми</vt:lpstr>
      <vt:lpstr>Популярность амигуруми в Японии </vt:lpstr>
      <vt:lpstr>Особенности игрушек-амигуруми 1. Миниатюрность</vt:lpstr>
      <vt:lpstr>Особенности игрушек-амигуруми 2. Миловидность</vt:lpstr>
      <vt:lpstr>Особенности игрушек-амигуруми 3. Непропорциональность частей тела</vt:lpstr>
      <vt:lpstr>Особенности методов вязания</vt:lpstr>
      <vt:lpstr>жизнь совы в природе</vt:lpstr>
      <vt:lpstr>жизнь совы в природе</vt:lpstr>
      <vt:lpstr>жизнь совы в природе</vt:lpstr>
      <vt:lpstr>жизнь совы в природе</vt:lpstr>
      <vt:lpstr>жизнь совы в природе</vt:lpstr>
      <vt:lpstr>жизнь совы в природе</vt:lpstr>
      <vt:lpstr>Спасибо за внимание и работу!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Деловой</dc:title>
  <dc:creator>Эрика</dc:creator>
  <cp:lastModifiedBy>007</cp:lastModifiedBy>
  <cp:revision>30</cp:revision>
  <dcterms:created xsi:type="dcterms:W3CDTF">2021-08-29T21:26:17Z</dcterms:created>
  <dcterms:modified xsi:type="dcterms:W3CDTF">2024-12-18T06:05:20Z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119242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S9.1.0</vt:lpwstr>
  </property>
</Properties>
</file>