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00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59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source=wiz&amp;text=%D0%A1%D0%BF%D0%BE%D1%80%D1%82%D0%B8%D0%B2%D0%BD%D1%8B%D0%B5%20%20%D1%84%D0%BE%D1%82%D0%BE&amp;noreask=1&amp;img_url=http://gov.cap.ru/Home/20/sport_collaj.jpg&amp;pos=2&amp;rpt=simage&amp;lr=9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2" Type="http://schemas.openxmlformats.org/officeDocument/2006/relationships/hyperlink" Target="http://images.yandex.ru/yandsearch?source=wiz&amp;text=%D0%A1%D0%BF%D0%BE%D1%80%D1%82%D0%B8%D0%B2%D0%BD%D1%8B%D0%B5%20%20%D1%84%D0%BE%D1%82%D0%BE&amp;noreask=1&amp;img_url=http://www.upf.edu/esports/_img/poliesportiu01bis.jpg&amp;pos=11&amp;rpt=simage&amp;lr=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source=wiz&amp;img_url=http://www.labachecadabruzzo.it/abruzzo_eventi/images/stories/sport.jpg&amp;uinfo=sw-1349-sh-643-fw-1124-fh-448-pd-1&amp;p=2&amp;text=%D0%A1%D0%BF%D0%BE%D1%80%D1%82%D0%B8%D0%B2%D0%BD%D1%8B%D0%B5%20%20%D1%84%D0%BE%D1%82%D0%BE&amp;noreask=1&amp;pos=74&amp;rpt=simage&amp;lr=9" TargetMode="External"/><Relationship Id="rId11" Type="http://schemas.openxmlformats.org/officeDocument/2006/relationships/image" Target="../media/image6.jpeg"/><Relationship Id="rId5" Type="http://schemas.openxmlformats.org/officeDocument/2006/relationships/image" Target="../media/image3.jpeg"/><Relationship Id="rId10" Type="http://schemas.openxmlformats.org/officeDocument/2006/relationships/hyperlink" Target="http://images.yandex.ru/yandsearch?source=wiz&amp;text=%D0%A1%D0%BF%D0%BE%D1%80%D1%82%D0%B8%D0%B2%D0%BD%D1%8B%D0%B5%20%20%D1%84%D0%BE%D1%82%D0%BE&amp;noreask=1&amp;img_url=http://echo.msk.ru/att/element-728329-thumb-0.jpg&amp;pos=12&amp;rpt=simage&amp;lr=9" TargetMode="External"/><Relationship Id="rId4" Type="http://schemas.openxmlformats.org/officeDocument/2006/relationships/hyperlink" Target="http://images.yandex.ru/yandsearch?source=wiz&amp;img_url=http://img-fotki.yandex.ru/get/54/olesia-35-35.0/0_1399e_72cae214_XL&amp;uinfo=sw-1349-sh-643-fw-1124-fh-448-pd-1&amp;p=1&amp;text=%D0%A1%D0%BF%D0%BE%D1%80%D1%82%D0%B8%D0%B2%D0%BD%D1%8B%D0%B5%20%20%D1%84%D0%BE%D1%82%D0%BE&amp;noreask=1&amp;pos=40&amp;rpt=simage&amp;lr=9" TargetMode="External"/><Relationship Id="rId9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source=wiz&amp;img_url=http://platform.ak.fbcdn.net/www/app_full_proxy.php?app=45439413586&amp;v=1&amp;size=z&amp;cksum=4f8586d7e176c9bdf7e9e93e8a5b1da0&amp;src=http://sorada.gov.ua/images/stories/2012/20120907-act04.jpg&amp;uinfo=sw-1349-sh-643-fw-1124-fh-448-pd-1&amp;p=2&amp;text=%D0%A1%D0%BF%D0%BE%D1%80%D1%82%D0%B8%D0%B2%D0%BD%D1%8B%D0%B5%20%20%D1%84%D0%BE%D1%82%D0%BE&amp;noreask=1&amp;pos=71&amp;rpt=simage&amp;lr=9" TargetMode="External"/><Relationship Id="rId13" Type="http://schemas.openxmlformats.org/officeDocument/2006/relationships/image" Target="../media/image52.jpeg"/><Relationship Id="rId18" Type="http://schemas.openxmlformats.org/officeDocument/2006/relationships/hyperlink" Target="http://images.yandex.ru/yandsearch?source=wiz&amp;img_url=http://dou23.neftekamsk.ru/school/images/instfiz01.jpg&amp;uinfo=sw-1349-sh-643-fw-1124-fh-448-pd-1&amp;p=4&amp;text=%D0%A4%D0%BE%D1%82%D0%BE%20%20%20%20%D0%A1%D0%9F%D0%9E%D0%A0%D0%A2%D0%98%D0%92%D0%9D%D0%AB%D0%A5%20%20%D0%9B%D0%AB%D0%96&amp;noreask=1&amp;pos=136&amp;rpt=simage&amp;lr=9" TargetMode="External"/><Relationship Id="rId3" Type="http://schemas.openxmlformats.org/officeDocument/2006/relationships/image" Target="../media/image47.jpeg"/><Relationship Id="rId7" Type="http://schemas.openxmlformats.org/officeDocument/2006/relationships/image" Target="../media/image49.jpeg"/><Relationship Id="rId12" Type="http://schemas.openxmlformats.org/officeDocument/2006/relationships/hyperlink" Target="http://images.yandex.ru/yandsearch?source=wiz&amp;img_url=http://www.admobninsk.ru/netcat_files/Image/2IR_3221.jpg&amp;uinfo=sw-1349-sh-643-fw-1124-fh-448-pd-1&amp;p=2&amp;text=%D0%A4%D0%BE%D1%82%D0%BE%20%20%D0%B3%D0%B8%D0%BC%D0%BD%D0%B0%D1%81%D1%82%D0%BA%D0%B8%20%20%D0%9B%D0%B0%D1%80%D0%B8%D1%81%D1%8B%20%20%D0%9B%D0%B0%D1%82%D1%8B%D0%BD%D0%B8%D0%BD%D0%BE%D0%B9%20%D0%BD%D0%B0%20%20%D0%B2%D1%8B%D1%81%D1%82%D1%83%D0%BF%D0%BB%D0%B5%D0%BD%D0%B8%D1%8F%D1%85&amp;noreask=1&amp;pos=65&amp;rpt=simage&amp;lr=9" TargetMode="External"/><Relationship Id="rId17" Type="http://schemas.openxmlformats.org/officeDocument/2006/relationships/image" Target="../media/image54.jpeg"/><Relationship Id="rId2" Type="http://schemas.openxmlformats.org/officeDocument/2006/relationships/hyperlink" Target="http://images.yandex.ru/yandsearch?source=wiz&amp;img_url=http://special.ekburg.ru/UserFiles/Storage/ContentPhoto/0/2/38/23893_original.jpg&amp;uinfo=sw-1349-sh-643-fw-1124-fh-448-pd-1&amp;p=4&amp;text=%D0%A4%D0%BE%D1%82%D0%BE%20%D0%B1%D0%BE%D1%80%D1%86%D0%B0%20%D0%90%D0%BB%D0%B5%D0%BA%D1%81%D0%B0%D0%BD%D0%B4%D1%80%D0%B0%20%20%D0%9A%D0%B0%D1%80%D0%B5%D0%BB%D0%B8%D0%BD%D0%B0&amp;noreask=1&amp;pos=125&amp;rpt=simage&amp;lr=9" TargetMode="External"/><Relationship Id="rId16" Type="http://schemas.openxmlformats.org/officeDocument/2006/relationships/hyperlink" Target="http://images.yandex.ru/yandsearch?source=wiz&amp;img_url=http://file2.podfm.ru/10/100/1008/10086/images/pod_41.jpg?2&amp;uinfo=sw-1349-sh-643-fw-1124-fh-448-pd-1&amp;p=4&amp;text=%D0%A4%D0%BE%D1%82%D0%BE%20%20%D1%88%D1%82%D0%B0%D0%BD%D0%B3%D0%B8&amp;noreask=1&amp;pos=132&amp;rpt=simage&amp;lr=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source=wiz&amp;img_url=http://actualidad.rt.com/images/publications/29/13211/YE5IgncRfx.jpg&amp;uinfo=sw-1349-sh-643-fw-1124-fh-448-pd-1&amp;p=4&amp;text=%D0%A4%D0%BE%D1%82%D0%BE%20-%20%D1%81%D0%B8%D0%BC%D0%B2%D0%BE%D0%BB%20%20%D1%81%D0%BF%D0%BE%D1%80%D1%82%D0%B8%D0%B2%D0%BD%D0%BE%D0%B9%20%20%D0%B1%D0%BE%D1%80%D1%8C%D0%B1%D1%8B&amp;noreask=1&amp;pos=147&amp;rpt=simage&amp;lr=9" TargetMode="External"/><Relationship Id="rId11" Type="http://schemas.openxmlformats.org/officeDocument/2006/relationships/image" Target="../media/image51.jpeg"/><Relationship Id="rId5" Type="http://schemas.openxmlformats.org/officeDocument/2006/relationships/image" Target="../media/image48.jpeg"/><Relationship Id="rId15" Type="http://schemas.openxmlformats.org/officeDocument/2006/relationships/image" Target="../media/image53.jpeg"/><Relationship Id="rId10" Type="http://schemas.openxmlformats.org/officeDocument/2006/relationships/hyperlink" Target="http://images.yandex.ru/yandsearch?source=wiz&amp;img_url=http://www.grafamania.net/uploads/posts/2008-06/1214322605_00.jpg&amp;uinfo=sw-1349-sh-643-fw-1124-fh-448-pd-1&amp;p=2&amp;text=%D0%A1%D0%BF%D0%BE%D1%80%D1%82%D0%B8%D0%B2%D0%BD%D1%8B%D0%B5%20%20%D1%84%D0%BE%D1%82%D0%BE&amp;noreask=1&amp;pos=77&amp;rpt=simage&amp;lr=9" TargetMode="External"/><Relationship Id="rId19" Type="http://schemas.openxmlformats.org/officeDocument/2006/relationships/image" Target="../media/image55.jpeg"/><Relationship Id="rId4" Type="http://schemas.openxmlformats.org/officeDocument/2006/relationships/hyperlink" Target="http://images.yandex.ru/yandsearch?source=wiz&amp;text=%D0%A1%D0%BF%D0%BE%D1%80%D1%82%D0%B8%D0%B2%D0%BD%D1%8B%D0%B5%20%20%D1%84%D0%BE%D1%82%D0%BE&amp;noreask=1&amp;img_url=http://cs1575.userapi.com/g6640885/c_469586ef.jpg&amp;pos=1&amp;rpt=simage&amp;lr=9" TargetMode="External"/><Relationship Id="rId9" Type="http://schemas.openxmlformats.org/officeDocument/2006/relationships/image" Target="../media/image50.jpeg"/><Relationship Id="rId14" Type="http://schemas.openxmlformats.org/officeDocument/2006/relationships/hyperlink" Target="http://images.yandex.ru/yandsearch?source=wiz&amp;text=%D0%A1%D0%BF%D0%BE%D1%80%D1%82%D0%B8%D0%B2%D0%BD%D1%8B%D0%B5%20%20%D1%84%D0%BE%D1%82%D0%BE&amp;noreask=1&amp;img_url=http://www.sunhome.ru/UsersGallery/Cards/64/22225110.jpg&amp;pos=24&amp;rpt=simage&amp;lr=9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images.yandex.ru/yandsearch?source=wiz&amp;text=%D0%A4%D0%BE%D1%82%D0%BE%20%D1%88%D0%B0%D1%85%D0%BC%D0%B0%D1%82%D0%B8%D1%81%D1%82%D0%B0%20%20%D0%9C%D0%B8%D1%85%D0%B0%D0%B8%D0%BB%D0%B0%20%D0%9C%D0%BE%D0%B8%D1%81%D0%B5%D0%B5%D0%B2%D0%B8%D1%87%D0%B0%20%D0%91%D0%BE%D1%82%D0%B2%D0%B8%D0%BD%D0%BD%D0%B8%D0%BA%D0%B0&amp;noreask=1&amp;img_url=http://www.stolica.onego.ru/resources/i168494-contentImage1_1-original.jpg&amp;pos=9&amp;rpt=simage&amp;lr=9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hyperlink" Target="http://images.yandex.ru/yandsearch?source=wiz&amp;img_url=http://www.sq.com.ua/img/articles/vip/2007/december/dor_shah.jpg&amp;uinfo=sw-1349-sh-643-fw-1124-fh-448-pd-1&amp;p=3&amp;text=%D0%A4%D0%BE%D1%82%D0%BE%20%D1%88%D0%B0%D1%85%D0%BC%D0%B0%D1%82%D0%B8%D1%81%D1%82%D0%B0%20%20%D0%9C%D0%B8%D1%85%D0%B0%D0%B8%D0%BB%D0%B0%20%D0%9C%D0%BE%D0%B8%D1%81%D0%B5%D0%B5%D0%B2%D0%B8%D1%87%D0%B0%20%D0%91%D0%BE%D1%82%D0%B2%D0%B8%D0%BD%D0%BD%D0%B8%D0%BA%D0%B0&amp;noreask=1&amp;pos=119&amp;rpt=simage&amp;lr=9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source=wiz&amp;img_url=http://img0.liveinternet.ru/images/attach/c/0/30/884/30884493_1607sp2.jpg&amp;uinfo=sw-1349-sh-643-fw-1124-fh-448-pd-1&amp;p=4&amp;text=%D0%A4%D0%BE%D1%82%D0%BE%20%D0%B2%D1%80%D0%B0%D1%82%D0%B0%D1%80%D1%8F%20%D0%9B%D1%8C%D0%B2%D0%B0%20%D0%98%D0%B2%D0%B0%D0%BD%D0%BE%D0%B2%D0%B8%D1%87%D0%B0%20%20%D0%AF%D1%88%D0%B8%D0%BD%D0%B0&amp;noreask=1&amp;pos=121&amp;rpt=simage&amp;lr=9" TargetMode="External"/><Relationship Id="rId13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1.jpeg"/><Relationship Id="rId12" Type="http://schemas.openxmlformats.org/officeDocument/2006/relationships/hyperlink" Target="http://images.yandex.ru/yandsearch?source=wiz&amp;img_url=http://bombardyr.com/news/uploads/posts/2011-07/thumbs/1310139870_adidas-finale-11-official-match-ball.jpg&amp;uinfo=sw-1349-sh-643-fw-1124-fh-448-pd-1&amp;p=3&amp;text=%D0%A4%D0%BE%D1%82%D0%BE%20%D1%84%D1%83%D1%82%D0%B1%D0%BE%D0%BB%D1%8C%D0%BD%D0%BE%D0%B3%D0%BE%20%20%D0%BC%D1%8F%D1%87%D0%B0&amp;noreask=1&amp;pos=116&amp;rpt=simage&amp;lr=9" TargetMode="External"/><Relationship Id="rId2" Type="http://schemas.openxmlformats.org/officeDocument/2006/relationships/hyperlink" Target="http://images.yandex.ru/yandsearch?source=wiz&amp;img_url=http://cdn5.img22.rian.ru/images/19009/66/190096601.jpg&amp;uinfo=sw-1349-sh-643-fw-1124-fh-448-pd-1&amp;p=4&amp;text=%D0%A4%D0%BE%D1%82%D0%BE%20%D0%B2%D1%80%D0%B0%D1%82%D0%B0%D1%80%D1%8F%20%D0%9B%D1%8C%D0%B2%D0%B0%20%D0%98%D0%B2%D0%B0%D0%BD%D0%BE%D0%B2%D0%B8%D1%87%D0%B0%20%20%D0%AF%D1%88%D0%B8%D0%BD%D0%B0&amp;noreask=1&amp;pos=143&amp;rpt=simage&amp;lr=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source=wiz&amp;img_url=http://img1.liveinternet.ru/images/attach/c/0/30/883/30883571_1956_11_02.jpg&amp;uinfo=sw-1349-sh-643-fw-1124-fh-448-pd-1&amp;p=4&amp;text=%D0%A4%D0%BE%D1%82%D0%BE%20%D0%B2%D1%80%D0%B0%D1%82%D0%B0%D1%80%D1%8F%20%D0%9B%D1%8C%D0%B2%D0%B0%20%D0%98%D0%B2%D0%B0%D0%BD%D0%BE%D0%B2%D0%B8%D1%87%D0%B0%20%20%D0%AF%D1%88%D0%B8%D0%BD%D0%B0&amp;noreask=1&amp;pos=130&amp;rpt=simage&amp;lr=9" TargetMode="External"/><Relationship Id="rId11" Type="http://schemas.openxmlformats.org/officeDocument/2006/relationships/image" Target="../media/image13.jpeg"/><Relationship Id="rId5" Type="http://schemas.openxmlformats.org/officeDocument/2006/relationships/image" Target="../media/image10.jpeg"/><Relationship Id="rId10" Type="http://schemas.openxmlformats.org/officeDocument/2006/relationships/hyperlink" Target="http://images.yandex.ru/yandsearch?source=wiz&amp;img_url=http://stat11.privet.ru/tb/083052b65ec453fc719c28f994da4d52&amp;uinfo=sw-1349-sh-643-fw-1124-fh-448-pd-1&amp;p=4&amp;text=%D0%A4%D0%BE%D1%82%D0%BE%20%D0%B2%D1%80%D0%B0%D1%82%D0%B0%D1%80%D1%8F%20%D0%9B%D1%8C%D0%B2%D0%B0%20%D0%98%D0%B2%D0%B0%D0%BD%D0%BE%D0%B2%D0%B8%D1%87%D0%B0%20%20%D0%AF%D1%88%D0%B8%D0%BD%D0%B0&amp;noreask=1&amp;pos=135&amp;rpt=simage&amp;lr=9" TargetMode="External"/><Relationship Id="rId4" Type="http://schemas.openxmlformats.org/officeDocument/2006/relationships/hyperlink" Target="http://images.yandex.ru/yandsearch?source=wiz&amp;img_url=http://cs315622.userapi.com/v315622562/2a77/fK6NwOcS2ZU.jpg&amp;uinfo=sw-1349-sh-643-fw-1124-fh-448-pd-1&amp;p=4&amp;text=%D0%A4%D0%BE%D1%82%D0%BE%20%D0%B2%D1%80%D0%B0%D1%82%D0%B0%D1%80%D1%8F%20%D0%9B%D1%8C%D0%B2%D0%B0%20%D0%98%D0%B2%D0%B0%D0%BD%D0%BE%D0%B2%D0%B8%D1%87%D0%B0%20%20%D0%AF%D1%88%D0%B8%D0%BD%D0%B0&amp;noreask=1&amp;pos=133&amp;rpt=simage&amp;lr=9" TargetMode="External"/><Relationship Id="rId9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source=wiz&amp;img_url=http://www.r50.fssprus.ru/files/50/r_222_h/_20124231222.jpeg&amp;uinfo=sw-1349-sh-643-fw-1124-fh-448-pd-1&amp;p=3&amp;text=%D0%A4%D0%BE%D1%82%D0%BE%20%20%D1%88%D1%82%D0%B0%D0%BD%D0%B3%D0%B8&amp;noreask=1&amp;pos=95&amp;rpt=simage&amp;lr=9" TargetMode="External"/><Relationship Id="rId3" Type="http://schemas.openxmlformats.org/officeDocument/2006/relationships/image" Target="../media/image15.jpeg"/><Relationship Id="rId7" Type="http://schemas.openxmlformats.org/officeDocument/2006/relationships/image" Target="../media/image17.jpeg"/><Relationship Id="rId2" Type="http://schemas.openxmlformats.org/officeDocument/2006/relationships/hyperlink" Target="http://images.yandex.ru/yandsearch?source=wiz&amp;img_url=http://img1.liveinternet.ru/images/attach/c/6/90/99/90099929_AIvanov__serebro_London.jpg&amp;uinfo=sw-1349-sh-643-fw-1124-fh-448-pd-1&amp;p=4&amp;text=%D0%A4%D0%BE%D1%82%D0%BE%20%20%D1%88%D1%82%D0%B0%D0%BD%D0%B3%D0%B8%D1%81%D1%82%D0%B0%20%D0%AE%D1%80%D0%B8%D1%8F%20%D0%92%D0%BB%D0%B0%D1%81%D0%BE%D0%B2%D0%B0&amp;noreask=1&amp;pos=127&amp;rpt=simage&amp;lr=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source=wiz&amp;img_url=http://www.segodnya.ua/img/article/51/30_tn.jpg&amp;uinfo=sw-1349-sh-643-fw-1124-fh-448-pd-1&amp;p=2&amp;text=%D0%A4%D0%BE%D1%82%D0%BE%20%20%D1%88%D1%82%D0%B0%D0%BD%D0%B3%D0%B8%D1%81%D1%82%D0%B0%20%D0%AE%D1%80%D0%B8%D1%8F%20%D0%92%D0%BB%D0%B0%D1%81%D0%BE%D0%B2%D0%B0&amp;noreask=1&amp;pos=66&amp;rpt=simage&amp;lr=9" TargetMode="External"/><Relationship Id="rId11" Type="http://schemas.openxmlformats.org/officeDocument/2006/relationships/image" Target="../media/image19.jpeg"/><Relationship Id="rId5" Type="http://schemas.openxmlformats.org/officeDocument/2006/relationships/image" Target="../media/image16.jpeg"/><Relationship Id="rId10" Type="http://schemas.openxmlformats.org/officeDocument/2006/relationships/hyperlink" Target="http://images.yandex.ru/yandsearch?text=%D0%A4%D0%BE%D1%82%D0%BE%20%20%D1%88%D1%82%D0%B0%D0%BD%D0%B3%D0%B8%D1%81%D1%82%D0%B0%20%20%D0%AE%D1%80%D0%B8%D1%8F%20%20%D0%92%D0%BB%D0%B0%D1%81%D0%BE%D0%B2%D0%B0&amp;img_url=http://cs402420.userapi.com/v402420836/37fe/0tNoaXt2moA.jpg&amp;pos=2&amp;uinfo=sw-1349-sh-643-fw-1124-fh-448-pd-1&amp;rpt=simage" TargetMode="External"/><Relationship Id="rId4" Type="http://schemas.openxmlformats.org/officeDocument/2006/relationships/hyperlink" Target="http://images.yandex.ru/yandsearch?source=wiz&amp;img_url=http://wsport.free.fr/2008/Foto_Video/1960-1970/Images60-70/Jabotinsky2.jpg&amp;uinfo=sw-1349-sh-643-fw-1124-fh-448-pd-1&amp;p=4&amp;text=%D0%A4%D0%BE%D1%82%D0%BE%20%20%D1%88%D1%82%D0%B0%D0%BD%D0%B3%D0%B8%D1%81%D1%82%D0%B0%20%D0%AE%D1%80%D0%B8%D1%8F%20%D0%92%D0%BB%D0%B0%D1%81%D0%BE%D0%B2%D0%B0&amp;noreask=1&amp;pos=129&amp;rpt=simage&amp;lr=9" TargetMode="External"/><Relationship Id="rId9" Type="http://schemas.openxmlformats.org/officeDocument/2006/relationships/image" Target="../media/image18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source=wiz&amp;img_url=http://cdn3.img22.rian.ru/images/63494/78/634947809.jpg&amp;uinfo=sw-1349-sh-643-fw-1124-fh-448-pd-1&amp;p=2&amp;text=%D0%A4%D0%BE%D1%82%D0%BE%20%20%D1%85%D0%BE%D0%BA%D0%BA%D0%B5%D0%B8%D1%81%D1%82%D0%B0%20%20%D0%92%D0%BB%D0%B0%D0%B4%D0%B8%D1%81%D0%BB%D0%B0%D0%B2%D0%B0%20%20%D0%A2%D1%80%D0%B5%D1%82%D1%8C%D1%8F%D0%BA%D0%B0&amp;noreask=1&amp;pos=66&amp;rpt=simage&amp;lr=9" TargetMode="External"/><Relationship Id="rId3" Type="http://schemas.openxmlformats.org/officeDocument/2006/relationships/image" Target="../media/image20.jpeg"/><Relationship Id="rId7" Type="http://schemas.openxmlformats.org/officeDocument/2006/relationships/image" Target="../media/image22.jpeg"/><Relationship Id="rId2" Type="http://schemas.openxmlformats.org/officeDocument/2006/relationships/hyperlink" Target="http://images.yandex.ru/yandsearch?source=wiz&amp;img_url=http://vostokmedia.com/files/Image/news/150068_l.jpg&amp;uinfo=sw-1349-sh-643-fw-1124-fh-448-pd-1&amp;p=3&amp;text=%D0%A4%D0%BE%D1%82%D0%BE%20%20%D1%85%D0%BE%D0%BA%D0%BA%D0%B5%D0%B8%D1%81%D1%82%D0%B0%20%20%D0%92%D0%BB%D0%B0%D0%B4%D0%B8%D1%81%D0%BB%D0%B0%D0%B2%D0%B0%20%20%D0%A2%D1%80%D0%B5%D1%82%D1%8C%D1%8F%D0%BA%D0%B0&amp;noreask=1&amp;pos=100&amp;rpt=simage&amp;lr=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source=wiz&amp;img_url=http://rsport.ru/images/59343/13/593431320.jpg&amp;uinfo=sw-1349-sh-643-fw-1124-fh-448-pd-1&amp;p=3&amp;text=%D0%A4%D0%BE%D1%82%D0%BE%20%20%D1%85%D0%BE%D0%BA%D0%BA%D0%B5%D0%B8%D1%81%D1%82%D0%B0%20%20%D0%92%D0%BB%D0%B0%D0%B4%D0%B8%D1%81%D0%BB%D0%B0%D0%B2%D0%B0%20%20%D0%A2%D1%80%D0%B5%D1%82%D1%8C%D1%8F%D0%BA%D0%B0&amp;noreask=1&amp;pos=92&amp;rpt=simage&amp;lr=9" TargetMode="External"/><Relationship Id="rId11" Type="http://schemas.openxmlformats.org/officeDocument/2006/relationships/image" Target="../media/image24.jpeg"/><Relationship Id="rId5" Type="http://schemas.openxmlformats.org/officeDocument/2006/relationships/image" Target="../media/image21.jpeg"/><Relationship Id="rId10" Type="http://schemas.openxmlformats.org/officeDocument/2006/relationships/hyperlink" Target="http://images.yandex.ru/yandsearch?source=wiz&amp;img_url=http://wap.mplaza.ru/parser/images/7894e37f12144b84e3bd179b188e2424.jpg&amp;uinfo=sw-1349-sh-643-fw-1124-fh-448-pd-1&amp;p=3&amp;text=%D0%A4%D0%BE%D1%82%D0%BE%20%20%D1%85%D0%BE%D0%BA%D0%BA%D0%B5%D0%B9%D0%BD%D0%BE%D0%B9%20%20%D0%BA%D0%BB%D1%8E%D1%88%D0%BA%D0%B8%20%20%D1%81%20%20%D1%88%D0%B0%D0%B9%D0%B1%D0%BE%D0%B9&amp;noreask=1&amp;pos=103&amp;rpt=simage&amp;lr=9" TargetMode="External"/><Relationship Id="rId4" Type="http://schemas.openxmlformats.org/officeDocument/2006/relationships/hyperlink" Target="http://images.yandex.ru/yandsearch?source=wiz&amp;img_url=http://cs419816.userapi.com/v419816319/176a/AfATrV8OcDA.jpg&amp;uinfo=sw-1349-sh-643-fw-1124-fh-448-pd-1&amp;p=3&amp;text=%D0%A4%D0%BE%D1%82%D0%BE%20%20%D1%85%D0%BE%D0%BA%D0%BA%D0%B5%D0%B8%D1%81%D1%82%D0%B0%20%20%D0%92%D0%BB%D0%B0%D0%B4%D0%B8%D1%81%D0%BB%D0%B0%D0%B2%D0%B0%20%20%D0%A2%D1%80%D0%B5%D1%82%D1%8C%D1%8F%D0%BA%D0%B0&amp;noreask=1&amp;pos=117&amp;rpt=simage&amp;lr=9" TargetMode="External"/><Relationship Id="rId9" Type="http://schemas.openxmlformats.org/officeDocument/2006/relationships/image" Target="../media/image23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source=wiz&amp;text=%D0%A4%D0%BE%D1%82%D0%BE%20%20%D1%81%D0%BF%D0%BE%D1%80%D1%82%D1%81%D0%BC%D0%B5%D0%BD%D0%BA%D0%B8%20%20%D0%9B%D0%B8%D0%B4%D0%B8%D0%B8%20%D0%A1%D0%BA%D0%BE%D0%B1%D0%BB%D0%B8%D0%BA%D0%BE%D0%B2%D0%BE%D0%B9&amp;noreask=1&amp;img_url=http://shkolazhizni.ru/img/content/i56/56360.jpg&amp;pos=0&amp;rpt=simage&amp;lr=9" TargetMode="External"/><Relationship Id="rId3" Type="http://schemas.openxmlformats.org/officeDocument/2006/relationships/image" Target="../media/image25.jpeg"/><Relationship Id="rId7" Type="http://schemas.openxmlformats.org/officeDocument/2006/relationships/image" Target="../media/image27.jpeg"/><Relationship Id="rId2" Type="http://schemas.openxmlformats.org/officeDocument/2006/relationships/hyperlink" Target="http://images.yandex.ru/yandsearch?source=wiz&amp;text=%D0%A4%D0%BE%D1%82%D0%BE%20%20%D1%81%D0%BF%D0%BE%D1%80%D1%82%D1%81%D0%BC%D0%B5%D0%BD%D0%BA%D0%B8%20%20%D0%9B%D0%B8%D0%B4%D0%B8%D0%B8%20%D0%A1%D0%BA%D0%BE%D0%B1%D0%BB%D0%B8%D0%BA%D0%BE%D0%B2%D0%BE%D0%B9&amp;noreask=1&amp;img_url=http://shkolazhizni.ru/img/content/i56/56361_or.jpg&amp;pos=5&amp;rpt=simage&amp;lr=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source=wiz&amp;img_url=http://img03.rl0.ru/d615c94c5128815a2dfee57bdc2ea7a7/432x288/news.rambler.ru/img/2013/03/25023016.508575.1092.jpg&amp;uinfo=sw-1349-sh-643-fw-1124-fh-448-pd-1&amp;p=1&amp;text=%D0%A4%D0%BE%D1%82%D0%BE%20%20%D1%81%D0%BF%D0%BE%D1%80%D1%82%D1%81%D0%BC%D0%B5%D0%BD%D0%BA%D0%B8%20%20%D0%9B%D0%B8%D0%B4%D0%B8%D0%B8%20%D0%A1%D0%BA%D0%BE%D0%B1%D0%BB%D0%B8%D0%BA%D0%BE%D0%B2%D0%BE%D0%B9&amp;noreask=1&amp;pos=57&amp;rpt=simage&amp;lr=9" TargetMode="External"/><Relationship Id="rId11" Type="http://schemas.openxmlformats.org/officeDocument/2006/relationships/image" Target="../media/image29.jpeg"/><Relationship Id="rId5" Type="http://schemas.openxmlformats.org/officeDocument/2006/relationships/image" Target="../media/image26.jpeg"/><Relationship Id="rId10" Type="http://schemas.openxmlformats.org/officeDocument/2006/relationships/hyperlink" Target="http://images.yandex.ru/yandsearch?source=wiz&amp;img_url=http://rolsport.ru/components/com_virtuemart/shop_image/product/_________________4d1f22fa9bd48.jpg&amp;uinfo=sw-1349-sh-643-fw-1124-fh-448-pd-1&amp;p=1&amp;text=%D0%A4%D0%BE%D1%82%D0%BE%20%20%20%D0%BA%D0%BE%D0%BD%D1%8C%D0%BA%D0%BE%D0%B2&amp;noreask=1&amp;pos=31&amp;rpt=simage&amp;lr=9" TargetMode="External"/><Relationship Id="rId4" Type="http://schemas.openxmlformats.org/officeDocument/2006/relationships/hyperlink" Target="http://images.yandex.ru/yandsearch?source=wiz&amp;img_url=http://z2.d.sdska.ru/2-z2-0108279d-ad3b-4bd9-94e8-41c0501bd5e4.jpg&amp;uinfo=sw-1349-sh-643-fw-1124-fh-448-pd-1&amp;p=2&amp;text=%D0%A4%D0%BE%D1%82%D0%BE%20%20%D1%81%D0%BF%D0%BE%D1%80%D1%82%D1%81%D0%BC%D0%B5%D0%BD%D0%BA%D0%B8%20%20%D0%9B%D0%B8%D0%B4%D0%B8%D0%B8%20%D0%A1%D0%BA%D0%BE%D0%B1%D0%BB%D0%B8%D0%BA%D0%BE%D0%B2%D0%BE%D0%B9&amp;noreask=1&amp;pos=76&amp;rpt=simage&amp;lr=9" TargetMode="External"/><Relationship Id="rId9" Type="http://schemas.openxmlformats.org/officeDocument/2006/relationships/image" Target="../media/image28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source=wiz&amp;text=%D0%A4%D0%BE%D1%82%D0%BE%20%20%20%D0%BB%D1%8B%D0%B6%D0%BD%D0%B8%D1%86%D1%8B%20%D0%93%D0%B0%D0%9B%D0%98%D0%9D%D0%AB%20%20%D0%BA%D0%A3%D0%9B%D0%90%D0%9A%D0%9E%D0%92%D0%9E%D0%99&amp;noreask=1&amp;img_url=http://www.skisport.ru/news/photos/1836.jpg&amp;pos=22&amp;rpt=simage&amp;lr=9" TargetMode="External"/><Relationship Id="rId3" Type="http://schemas.openxmlformats.org/officeDocument/2006/relationships/image" Target="../media/image30.jpeg"/><Relationship Id="rId7" Type="http://schemas.openxmlformats.org/officeDocument/2006/relationships/image" Target="../media/image32.jpeg"/><Relationship Id="rId2" Type="http://schemas.openxmlformats.org/officeDocument/2006/relationships/hyperlink" Target="http://images.yandex.ru/yandsearch?source=wiz&amp;img_url=http://alibudm.narod.ru/img/545.jpg&amp;uinfo=sw-1349-sh-643-fw-1124-fh-448-pd-1&amp;p=3&amp;text=%D0%A4%D0%BE%D1%82%D0%BE%20%20%20%D0%BB%D1%8B%D0%B6%D0%BD%D0%B8%D1%86%D1%8B%20%D0%93%D0%B0%D0%9B%D0%98%D0%9D%D0%AB%20%20%D0%BA%D0%A3%D0%9B%D0%90%D0%9A%D0%9E%D0%92%D0%9E%D0%99&amp;noreask=1&amp;pos=98&amp;rpt=simage&amp;lr=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source=wiz&amp;img_url=http://sphotos-b.xx.fbcdn.net/hphotos-ash3/c0.0.361.361/p403x403/555829_436213349756066_1977946919_n.jpg&amp;uinfo=sw-1349-sh-643-fw-1124-fh-448-pd-1&amp;p=3&amp;text=%D0%A4%D0%BE%D1%82%D0%BE%20%20%20%D0%BB%D1%8B%D0%B6%D0%BD%D0%B8%D1%86%D1%8B%20%D0%93%D0%B0%D0%9B%D0%98%D0%9D%D0%AB%20%20%D0%BA%D0%A3%D0%9B%D0%90%D0%9A%D0%9E%D0%92%D0%9E%D0%99&amp;noreask=1&amp;pos=101&amp;rpt=simage&amp;lr=9" TargetMode="External"/><Relationship Id="rId11" Type="http://schemas.openxmlformats.org/officeDocument/2006/relationships/image" Target="../media/image34.jpeg"/><Relationship Id="rId5" Type="http://schemas.openxmlformats.org/officeDocument/2006/relationships/image" Target="../media/image31.jpeg"/><Relationship Id="rId10" Type="http://schemas.openxmlformats.org/officeDocument/2006/relationships/hyperlink" Target="http://images.yandex.ru/yandsearch?source=wiz&amp;text=%D0%A4%D0%BE%D1%82%D0%BE%20%20%20%20%D0%A1%D0%9F%D0%9E%D0%A0%D0%A2%D0%98%D0%92%D0%9D%D0%AB%D0%A5%20%20%D0%9B%D0%AB%D0%96&amp;noreask=1&amp;img_url=http://cs405329.userapi.com/v405329983/4472/_px4BAP5gYw.jpg&amp;pos=10&amp;rpt=simage&amp;lr=9" TargetMode="External"/><Relationship Id="rId4" Type="http://schemas.openxmlformats.org/officeDocument/2006/relationships/hyperlink" Target="http://images.yandex.ru/yandsearch?source=wiz&amp;img_url=http://www.ogoniok.com/common/hash/c/7/c737f5bc-c307-bb5a-c321-fafde8294c62.jpg&amp;uinfo=sw-1349-sh-643-fw-1124-fh-448-pd-1&amp;p=3&amp;text=%D0%A4%D0%BE%D1%82%D0%BE%20%20%20%D0%BB%D1%8B%D0%B6%D0%BD%D0%B8%D1%86%D1%8B%20%D0%93%D0%B0%D0%9B%D0%98%D0%9D%D0%AB%20%20%D0%BA%D0%A3%D0%9B%D0%90%D0%9A%D0%9E%D0%92%D0%9E%D0%99&amp;noreask=1&amp;pos=116&amp;rpt=simage&amp;lr=9" TargetMode="External"/><Relationship Id="rId9" Type="http://schemas.openxmlformats.org/officeDocument/2006/relationships/image" Target="../media/image33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source=wiz&amp;text=%D0%A4%D0%BE%D1%82%D0%BE%20%20%D0%B3%D0%B8%D0%BC%D0%BD%D0%B0%D1%81%D1%82%D0%BA%D0%B8%20%20%D0%9B%D0%B0%D1%80%D0%B8%D1%81%D1%8B%20%20%D0%9B%D0%B0%D1%82%D1%8B%D0%BD%D0%B8%D0%BD%D0%BE%D0%B9%20%D0%BD%D0%B0%20%20%D0%B2%D1%8B%D1%81%D1%82%D1%83%D0%BF%D0%BB%D0%B5%D0%BD%D0%B8%D1%8F%D1%85&amp;noreask=1&amp;img_url=http://img0.liveinternet.ru/images/attach/c/0/53/0/53000240_Latuynina_.jpg&amp;pos=0&amp;rpt=simage&amp;lr=9" TargetMode="External"/><Relationship Id="rId13" Type="http://schemas.openxmlformats.org/officeDocument/2006/relationships/image" Target="../media/image40.jpeg"/><Relationship Id="rId3" Type="http://schemas.openxmlformats.org/officeDocument/2006/relationships/image" Target="../media/image35.jpeg"/><Relationship Id="rId7" Type="http://schemas.openxmlformats.org/officeDocument/2006/relationships/image" Target="../media/image37.jpeg"/><Relationship Id="rId12" Type="http://schemas.openxmlformats.org/officeDocument/2006/relationships/hyperlink" Target="http://images.yandex.ru/yandsearch?source=wiz&amp;img_url=http://m1.bfm.ru/page/default/2012/07/26/latynina_1.jpg&amp;uinfo=sw-1349-sh-643-fw-1124-fh-448-pd-1&amp;p=1&amp;text=%D0%A4%D0%BE%D1%82%D0%BE%20%20%D0%B3%D0%B8%D0%BC%D0%BD%D0%B0%D1%81%D1%82%D0%BA%D0%B8%20%20%D0%9B%D0%B0%D1%80%D0%B8%D1%81%D1%8B%20%20%D0%9B%D0%B0%D1%82%D1%8B%D0%BD%D0%B8%D0%BD%D0%BE%D0%B9%20%D0%BD%D0%B0%20%20%D0%B2%D1%8B%D1%81%D1%82%D1%83%D0%BF%D0%BB%D0%B5%D0%BD%D0%B8%D1%8F%D1%85&amp;noreask=1&amp;pos=37&amp;rpt=simage&amp;lr=9" TargetMode="External"/><Relationship Id="rId2" Type="http://schemas.openxmlformats.org/officeDocument/2006/relationships/hyperlink" Target="http://commons.wikimedia.org/wiki/File:Latinina_portret.jpeg?uselang=ru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source=wiz&amp;text=%D0%A4%D0%BE%D1%82%D0%BE%20%20%D0%B3%D0%B8%D0%BC%D0%BD%D0%B0%D1%81%D1%82%D0%BA%D0%B8%20%20%D0%9B%D0%B0%D1%80%D0%B8%D1%81%D1%8B%20%20%D0%9B%D0%B0%D1%82%D1%8B%D0%BD%D0%B8%D0%BD%D0%BE%D0%B9%20%D0%BD%D0%B0%20%20%D0%B2%D1%8B%D1%81%D1%82%D1%83%D0%BF%D0%BB%D0%B5%D0%BD%D0%B8%D1%8F%D1%85&amp;noreask=1&amp;img_url=http://wsport.free.fr/images/latinina1.jpg&amp;pos=27&amp;rpt=simage&amp;lr=9" TargetMode="External"/><Relationship Id="rId11" Type="http://schemas.openxmlformats.org/officeDocument/2006/relationships/image" Target="../media/image39.jpeg"/><Relationship Id="rId5" Type="http://schemas.openxmlformats.org/officeDocument/2006/relationships/image" Target="../media/image36.jpeg"/><Relationship Id="rId15" Type="http://schemas.openxmlformats.org/officeDocument/2006/relationships/image" Target="../media/image41.jpeg"/><Relationship Id="rId10" Type="http://schemas.openxmlformats.org/officeDocument/2006/relationships/hyperlink" Target="http://images.yandex.ru/yandsearch?source=wiz&amp;img_url=http://cs4309.userapi.com/u58027167/98934072/s_c3c174fa.jpg&amp;uinfo=sw-1349-sh-643-fw-1124-fh-448-pd-1&amp;p=1&amp;text=%D0%A4%D0%BE%D1%82%D0%BE%20%20%D0%B3%D0%B8%D0%BC%D0%BD%D0%B0%D1%81%D1%82%D0%BA%D0%B8%20%20%D0%9B%D0%B0%D1%80%D0%B8%D1%81%D1%8B%20%20%D0%9B%D0%B0%D1%82%D1%8B%D0%BD%D0%B8%D0%BD%D0%BE%D0%B9%20%D0%BD%D0%B0%20%20%D0%B2%D1%8B%D1%81%D1%82%D1%83%D0%BF%D0%BB%D0%B5%D0%BD%D0%B8%D1%8F%D1%85&amp;noreask=1&amp;pos=48&amp;rpt=simage&amp;lr=9" TargetMode="External"/><Relationship Id="rId4" Type="http://schemas.openxmlformats.org/officeDocument/2006/relationships/hyperlink" Target="http://images.yandex.ru/yandsearch?source=wiz&amp;img_url=http://www.haverim.ru/info/r/img/3_43_1_1.jpg&amp;uinfo=sw-1349-sh-643-fw-1124-fh-448-pd-1&amp;p=2&amp;text=%D0%A4%D0%BE%D1%82%D0%BE%20%20%D0%B3%D0%B8%D0%BC%D0%BD%D0%B0%D1%81%D1%82%D0%BA%D0%B8%20%20%D0%9B%D0%B0%D1%80%D0%B8%D1%81%D1%8B%20%20%D0%9B%D0%B0%D1%82%D1%8B%D0%BD%D0%B8%D0%BD%D0%BE%D0%B9%20%D0%BD%D0%B0%20%20%D0%B2%D1%8B%D1%81%D1%82%D1%83%D0%BF%D0%BB%D0%B5%D0%BD%D0%B8%D1%8F%D1%85&amp;noreask=1&amp;pos=68&amp;rpt=simage&amp;lr=9" TargetMode="External"/><Relationship Id="rId9" Type="http://schemas.openxmlformats.org/officeDocument/2006/relationships/image" Target="../media/image38.jpeg"/><Relationship Id="rId14" Type="http://schemas.openxmlformats.org/officeDocument/2006/relationships/hyperlink" Target="http://images.yandex.ru/yandsearch?source=wiz&amp;img_url=http://icons.iconarchive.com/icons/icons-land/sport/128/Gymnastics-icon.png&amp;uinfo=sw-1349-sh-643-fw-1124-fh-448-pd-1&amp;p=2&amp;text=%D0%A4%D0%BE%D1%82%D0%BE%20-%20%D1%81%D0%B8%D0%BC%D0%B2%D0%BE%D0%BB%20%D0%B3%D0%B8%D0%BC%D0%BD%D0%B0%D1%81%D1%82%D0%B8%D0%BA%D0%B8&amp;noreask=1&amp;pos=61&amp;rpt=simage&amp;lr=9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source=wiz&amp;img_url=http://cs323424.userapi.com/v323424163/da9/8bVa8Z4IpIw.jpg&amp;uinfo=sw-1349-sh-643-fw-1124-fh-448-pd-1&amp;p=4&amp;text=%D0%A4%D0%BE%D1%82%D0%BE%20%D0%B1%D0%BE%D1%80%D1%86%D0%B0%20%D0%90%D0%BB%D0%B5%D0%BA%D1%81%D0%B0%D0%BD%D0%B4%D1%80%D0%B0%20%20%D0%9A%D0%B0%D1%80%D0%B5%D0%BB%D0%B8%D0%BD%D0%B0&amp;noreask=1&amp;pos=126&amp;rpt=simage&amp;lr=9" TargetMode="External"/><Relationship Id="rId3" Type="http://schemas.openxmlformats.org/officeDocument/2006/relationships/image" Target="../media/image42.jpeg"/><Relationship Id="rId7" Type="http://schemas.openxmlformats.org/officeDocument/2006/relationships/image" Target="../media/image44.jpeg"/><Relationship Id="rId2" Type="http://schemas.openxmlformats.org/officeDocument/2006/relationships/hyperlink" Target="http://images.yandex.ru/yandsearch?source=wiz&amp;text=%D0%A4%D0%BE%D1%82%D0%BE%20%D0%B1%D0%BE%D1%80%D1%86%D0%B0%20%D0%90%D0%BB%D0%B5%D0%BA%D1%81%D0%B0%D0%BD%D0%B4%D1%80%D0%B0%20%20%D0%9C%D0%B5%D0%B4%D0%B2%D0%B5%D0%B4%D1%8F&amp;noreask=1&amp;img_url=http://www.live.kiev.ua/artists/M/Medved,%20Alexandr/02.jpg&amp;pos=1&amp;rpt=simage&amp;lr=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source=wiz&amp;img_url=http://hsnews.ru.com/upload/events/2013/04/d825d83d/d825d83d_2.jpg&amp;uinfo=sw-1349-sh-643-fw-1124-fh-448-pd-1&amp;p=4&amp;text=%D0%A4%D0%BE%D1%82%D0%BE%20%D0%B1%D0%BE%D1%80%D1%86%D0%B0%20%D0%90%D0%BB%D0%B5%D0%BA%D1%81%D0%B0%D0%BD%D0%B4%D1%80%D0%B0%20%20%D0%9A%D0%B0%D1%80%D0%B5%D0%BB%D0%B8%D0%BD%D0%B0&amp;noreask=1&amp;pos=142&amp;rpt=simage&amp;lr=9" TargetMode="External"/><Relationship Id="rId11" Type="http://schemas.openxmlformats.org/officeDocument/2006/relationships/image" Target="../media/image46.jpeg"/><Relationship Id="rId5" Type="http://schemas.openxmlformats.org/officeDocument/2006/relationships/image" Target="../media/image43.jpeg"/><Relationship Id="rId10" Type="http://schemas.openxmlformats.org/officeDocument/2006/relationships/hyperlink" Target="http://images.yandex.ru/yandsearch?source=wiz&amp;text=%D0%A4%D0%BE%D1%82%D0%BE%20-%20%D1%81%D0%B8%D0%BC%D0%B2%D0%BE%D0%BB%20%20%D1%81%D0%BF%D0%BE%D1%80%D1%82%D0%B8%D0%B2%D0%BD%D0%BE%D0%B9%20%20%D0%B1%D0%BE%D1%80%D1%8C%D0%B1%D1%8B&amp;noreask=1&amp;img_url=http://img.rufox.ru/files/news2/674564.jpg&amp;pos=22&amp;rpt=simage&amp;lr=9" TargetMode="External"/><Relationship Id="rId4" Type="http://schemas.openxmlformats.org/officeDocument/2006/relationships/hyperlink" Target="http://images.yandex.ru/yandsearch?source=wiz&amp;text=%D0%A4%D0%BE%D1%82%D0%BE%20%D0%B1%D0%BE%D1%80%D1%86%D0%B0%20%D0%90%D0%BB%D0%B5%D0%BA%D1%81%D0%B0%D0%BD%D0%B4%D1%80%D0%B0%20%20%D0%9C%D0%B5%D0%B4%D0%B2%D0%B5%D0%B4%D1%8F&amp;noreask=1&amp;img_url=http://www.live.kiev.ua/artists/M/Medved,%20Alexandr/14.jpg&amp;pos=2&amp;rpt=simage&amp;lr=9" TargetMode="External"/><Relationship Id="rId9" Type="http://schemas.openxmlformats.org/officeDocument/2006/relationships/image" Target="../media/image4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0" i="1" dirty="0">
                <a:solidFill>
                  <a:srgbClr val="FF0000"/>
                </a:solidFill>
              </a:rPr>
              <a:t>Герои  российского  спорта</a:t>
            </a:r>
            <a:r>
              <a:rPr lang="ru-RU" sz="4000" b="0" i="1" dirty="0">
                <a:solidFill>
                  <a:srgbClr val="00B050"/>
                </a:solidFill>
              </a:rPr>
              <a:t>  </a:t>
            </a:r>
            <a:br>
              <a:rPr lang="ru-RU" sz="4000" i="1" dirty="0">
                <a:solidFill>
                  <a:srgbClr val="00B050"/>
                </a:solidFill>
              </a:rPr>
            </a:br>
            <a:endParaRPr lang="ru-RU" dirty="0"/>
          </a:p>
        </p:txBody>
      </p:sp>
      <p:pic>
        <p:nvPicPr>
          <p:cNvPr id="4" name="Содержимое 3" descr="http://im8-tub-ru.yandex.net/i?id=177218171-25-72&amp;n=21">
            <a:hlinkClick r:id="rId2" tgtFrame="&quot;_blank&quot;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124744"/>
            <a:ext cx="3600400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8-tub-ru.yandex.net/i?id=47428162-25-72&amp;n=21">
            <a:hlinkClick r:id="rId4" tgtFrame="&quot;_blank&quot;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1124744"/>
            <a:ext cx="3312368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3-tub-ru.yandex.net/i?id=183033027-02-72&amp;n=21">
            <a:hlinkClick r:id="rId6" tgtFrame="&quot;_blank&quot;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16016" y="4437112"/>
            <a:ext cx="3240360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4-tub-ru.yandex.net/i?id=448744094-57-72&amp;n=21">
            <a:hlinkClick r:id="rId8" tgtFrame="&quot;_blank&quot;"/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95536" y="4437112"/>
            <a:ext cx="3672408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im7-tub-ru.yandex.net/i?id=118565200-26-72&amp;n=21">
            <a:hlinkClick r:id="rId10" tgtFrame="&quot;_blank&quot;"/>
          </p:cNvPr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635896" y="3140968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>
                <a:solidFill>
                  <a:srgbClr val="0070C0"/>
                </a:solidFill>
              </a:rPr>
              <a:t>Подружись  со  спортом!</a:t>
            </a:r>
          </a:p>
        </p:txBody>
      </p:sp>
      <p:pic>
        <p:nvPicPr>
          <p:cNvPr id="4" name="Содержимое 3" descr="http://im2-tub-ru.yandex.net/i?id=109691312-30-72&amp;n=21">
            <a:hlinkClick r:id="rId2" tgtFrame="&quot;_blank&quot;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3140968"/>
            <a:ext cx="21431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6-tub-ru.yandex.net/i?id=169046711-51-72&amp;n=21">
            <a:hlinkClick r:id="rId4" tgtFrame="&quot;_blank&quot;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24128" y="3068960"/>
            <a:ext cx="19145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4-tub-ru.yandex.net/i?id=288482704-66-72&amp;n=21">
            <a:hlinkClick r:id="rId6" tgtFrame="&quot;_blank&quot;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27584" y="1628800"/>
            <a:ext cx="15049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5-tub-ru.yandex.net/i?id=36758654-18-72&amp;n=21">
            <a:hlinkClick r:id="rId8" tgtFrame="&quot;_blank&quot;"/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868144" y="4869160"/>
            <a:ext cx="18669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2-tub-ru.yandex.net/i?id=302143594-19-72&amp;n=21">
            <a:hlinkClick r:id="rId10" tgtFrame="&quot;_blank&quot;"/>
          </p:cNvPr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55576" y="4941168"/>
            <a:ext cx="1656184" cy="1644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im7-tub-ru.yandex.net/i?id=220863709-63-72&amp;n=21">
            <a:hlinkClick r:id="rId12" tgtFrame="&quot;_blank&quot;"/>
          </p:cNvPr>
          <p:cNvPicPr/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059832" y="1412776"/>
            <a:ext cx="21431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http://im3-tub-ru.yandex.net/i?id=167575451-38-72&amp;n=21">
            <a:hlinkClick r:id="rId14" tgtFrame="&quot;_blank&quot;"/>
          </p:cNvPr>
          <p:cNvPicPr/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131840" y="4941168"/>
            <a:ext cx="2225799" cy="1572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http://im0-tub-ru.yandex.net/i?id=73420635-38-72&amp;n=21">
            <a:hlinkClick r:id="rId16" tgtFrame="&quot;_blank&quot;"/>
          </p:cNvPr>
          <p:cNvPicPr/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611560" y="3284984"/>
            <a:ext cx="20193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http://im7-tub-ru.yandex.net/i?id=169340672-50-72&amp;n=21">
            <a:hlinkClick r:id="rId18" tgtFrame="&quot;_blank&quot;"/>
          </p:cNvPr>
          <p:cNvPicPr/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5724128" y="1556792"/>
            <a:ext cx="20097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ru-RU" sz="4800" dirty="0">
                <a:solidFill>
                  <a:srgbClr val="0070C0"/>
                </a:solidFill>
              </a:rPr>
            </a:br>
            <a:br>
              <a:rPr lang="ru-RU" sz="4800" dirty="0">
                <a:solidFill>
                  <a:srgbClr val="0070C0"/>
                </a:solidFill>
              </a:rPr>
            </a:br>
            <a:br>
              <a:rPr lang="ru-RU" sz="4800" dirty="0">
                <a:solidFill>
                  <a:srgbClr val="0070C0"/>
                </a:solidFill>
              </a:rPr>
            </a:br>
            <a:br>
              <a:rPr lang="ru-RU" sz="4800" dirty="0">
                <a:solidFill>
                  <a:srgbClr val="0070C0"/>
                </a:solidFill>
              </a:rPr>
            </a:br>
            <a:br>
              <a:rPr lang="ru-RU" sz="4800" dirty="0">
                <a:solidFill>
                  <a:srgbClr val="0070C0"/>
                </a:solidFill>
              </a:rPr>
            </a:br>
            <a:br>
              <a:rPr lang="ru-RU" sz="4800" dirty="0">
                <a:solidFill>
                  <a:srgbClr val="0070C0"/>
                </a:solidFill>
              </a:rPr>
            </a:br>
            <a:br>
              <a:rPr lang="ru-RU" sz="4800" dirty="0">
                <a:solidFill>
                  <a:srgbClr val="0070C0"/>
                </a:solidFill>
              </a:rPr>
            </a:br>
            <a:br>
              <a:rPr lang="ru-RU" sz="4800" dirty="0">
                <a:solidFill>
                  <a:srgbClr val="0070C0"/>
                </a:solidFill>
              </a:rPr>
            </a:br>
            <a:br>
              <a:rPr lang="ru-RU" sz="4800" dirty="0">
                <a:solidFill>
                  <a:srgbClr val="0070C0"/>
                </a:solidFill>
              </a:rPr>
            </a:br>
            <a:br>
              <a:rPr lang="ru-RU" sz="4800" dirty="0">
                <a:solidFill>
                  <a:srgbClr val="0070C0"/>
                </a:solidFill>
              </a:rPr>
            </a:br>
            <a:r>
              <a:rPr lang="ru-RU" sz="4800" dirty="0">
                <a:solidFill>
                  <a:srgbClr val="0070C0"/>
                </a:solidFill>
              </a:rPr>
              <a:t>Михаил  Моисеевич  Ботвинник</a:t>
            </a:r>
          </a:p>
        </p:txBody>
      </p:sp>
      <p:pic>
        <p:nvPicPr>
          <p:cNvPr id="4" name="Содержимое 3" descr="http://im6-tub-ru.yandex.net/i?id=532004744-56-72&amp;n=21">
            <a:hlinkClick r:id="rId2" tgtFrame="&quot;_blank&quot;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772816"/>
            <a:ext cx="4489648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5-tub-ru.yandex.net/i?id=84137293-05-72&amp;n=21">
            <a:hlinkClick r:id="rId4" tgtFrame="&quot;_blank&quot;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064" y="4581128"/>
            <a:ext cx="288032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>
                <a:solidFill>
                  <a:srgbClr val="0070C0"/>
                </a:solidFill>
              </a:rPr>
              <a:t>Лев  Иванович  Яшин </a:t>
            </a:r>
          </a:p>
        </p:txBody>
      </p:sp>
      <p:pic>
        <p:nvPicPr>
          <p:cNvPr id="4" name="Содержимое 3" descr="http://im5-tub-ru.yandex.net/i?id=29914386-27-72&amp;n=21">
            <a:hlinkClick r:id="rId2" tgtFrame="&quot;_blank&quot;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1" y="1556793"/>
            <a:ext cx="2808312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6-tub-ru.yandex.net/i?id=472344709-64-72&amp;n=21">
            <a:hlinkClick r:id="rId4" tgtFrame="&quot;_blank&quot;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4048" y="1556793"/>
            <a:ext cx="2880320" cy="1728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5-tub-ru.yandex.net/i?id=272330908-22-72&amp;n=21">
            <a:hlinkClick r:id="rId6" tgtFrame="&quot;_blank&quot;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627784" y="4149080"/>
            <a:ext cx="2952328" cy="2076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8-tub-ru.yandex.net/i?id=98074692-15-72&amp;n=21">
            <a:hlinkClick r:id="rId8" tgtFrame="&quot;_blank&quot;"/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3528" y="3645024"/>
            <a:ext cx="2088232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5-tub-ru.yandex.net/i?id=108975177-52-72&amp;n=21">
            <a:hlinkClick r:id="rId10" tgtFrame="&quot;_blank&quot;"/>
          </p:cNvPr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796136" y="3645024"/>
            <a:ext cx="2016224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im6-tub-ru.yandex.net/i?id=392021251-03-72&amp;n=21">
            <a:hlinkClick r:id="rId12" tgtFrame="&quot;_blank&quot;"/>
          </p:cNvPr>
          <p:cNvPicPr/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347864" y="2276872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>
                <a:solidFill>
                  <a:srgbClr val="0070C0"/>
                </a:solidFill>
              </a:rPr>
              <a:t>Юрий  Власов </a:t>
            </a:r>
          </a:p>
        </p:txBody>
      </p:sp>
      <p:pic>
        <p:nvPicPr>
          <p:cNvPr id="4" name="Содержимое 3" descr="http://im0-tub-ru.yandex.net/i?id=46851293-11-72&amp;n=21">
            <a:hlinkClick r:id="rId2" tgtFrame="&quot;_blank&quot;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844824"/>
            <a:ext cx="2880320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3-tub-ru.yandex.net/i?id=118594430-57-72&amp;n=21">
            <a:hlinkClick r:id="rId4" tgtFrame="&quot;_blank&quot;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24128" y="1628800"/>
            <a:ext cx="180020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7-tub-ru.yandex.net/i?id=114523075-69-72&amp;n=21">
            <a:hlinkClick r:id="rId6" tgtFrame="&quot;_blank&quot;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27984" y="4149080"/>
            <a:ext cx="3312368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2-tub-ru.yandex.net/i?id=178536535-37-72&amp;n=21">
            <a:hlinkClick r:id="rId8" tgtFrame="&quot;_blank&quot;"/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03848" y="3212976"/>
            <a:ext cx="1728192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8-tub-ru.yandex.net/i?id=201944227-34-72&amp;n=21">
            <a:hlinkClick r:id="rId10" tgtFrame="&quot;_blank&quot;"/>
          </p:cNvPr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115616" y="4509120"/>
            <a:ext cx="1728192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>
                <a:solidFill>
                  <a:srgbClr val="0070C0"/>
                </a:solidFill>
              </a:rPr>
              <a:t>Владислав  Третьяк</a:t>
            </a:r>
          </a:p>
        </p:txBody>
      </p:sp>
      <p:pic>
        <p:nvPicPr>
          <p:cNvPr id="4" name="Содержимое 3" descr="http://im4-tub-ru.yandex.net/i?id=25270328-34-72&amp;n=21">
            <a:hlinkClick r:id="rId2" tgtFrame="&quot;_blank&quot;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772816"/>
            <a:ext cx="2808312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6-tub-ru.yandex.net/i?id=274049863-70-72&amp;n=21">
            <a:hlinkClick r:id="rId4" tgtFrame="&quot;_blank&quot;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80112" y="1916832"/>
            <a:ext cx="1872208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7-tub-ru.yandex.net/i?id=461308603-21-72&amp;n=21">
            <a:hlinkClick r:id="rId6" tgtFrame="&quot;_blank&quot;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76056" y="4581128"/>
            <a:ext cx="2884165" cy="1932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7-tub-ru.yandex.net/i?id=8438366-07-72&amp;n=21">
            <a:hlinkClick r:id="rId8" tgtFrame="&quot;_blank&quot;"/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331640" y="4221088"/>
            <a:ext cx="1656184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8-tub-ru.yandex.net/i?id=99798425-43-72&amp;n=21">
            <a:hlinkClick r:id="rId10" tgtFrame="&quot;_blank&quot;"/>
          </p:cNvPr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75856" y="2708920"/>
            <a:ext cx="1905000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>
                <a:solidFill>
                  <a:srgbClr val="0070C0"/>
                </a:solidFill>
              </a:rPr>
              <a:t>Лидия  Скобликова</a:t>
            </a:r>
          </a:p>
        </p:txBody>
      </p:sp>
      <p:pic>
        <p:nvPicPr>
          <p:cNvPr id="4" name="Содержимое 3" descr="http://im8-tub-ru.yandex.net/i?id=138543678-26-72&amp;n=21">
            <a:hlinkClick r:id="rId2" tgtFrame="&quot;_blank&quot;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700808"/>
            <a:ext cx="1944216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6-tub-ru.yandex.net/i?id=69612465-32-72&amp;n=21">
            <a:hlinkClick r:id="rId4" tgtFrame="&quot;_blank&quot;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8104" y="1700808"/>
            <a:ext cx="2376264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8-tub-ru.yandex.net/i?id=30916024-01-72&amp;n=21">
            <a:hlinkClick r:id="rId6" tgtFrame="&quot;_blank&quot;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9552" y="4365104"/>
            <a:ext cx="2664296" cy="200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5-tub-ru.yandex.net/i?id=138583351-27-72&amp;n=21">
            <a:hlinkClick r:id="rId8" tgtFrame="&quot;_blank&quot;"/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796136" y="4077072"/>
            <a:ext cx="1800200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7-tub-ru.yandex.net/i?id=487204445-28-72&amp;n=21">
            <a:hlinkClick r:id="rId10" tgtFrame="&quot;_blank&quot;"/>
          </p:cNvPr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491880" y="2714625"/>
            <a:ext cx="1800200" cy="208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>
                <a:solidFill>
                  <a:srgbClr val="0070C0"/>
                </a:solidFill>
              </a:rPr>
              <a:t>Галина  Кулакова </a:t>
            </a:r>
          </a:p>
        </p:txBody>
      </p:sp>
      <p:pic>
        <p:nvPicPr>
          <p:cNvPr id="4" name="Содержимое 3" descr="http://im4-tub-ru.yandex.net/i?id=258998116-41-72&amp;n=21">
            <a:hlinkClick r:id="rId2" tgtFrame="&quot;_blank&quot;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700808"/>
            <a:ext cx="2088232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5-tub-ru.yandex.net/i?id=157334473-39-72&amp;n=21">
            <a:hlinkClick r:id="rId4" tgtFrame="&quot;_blank&quot;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4048" y="1772816"/>
            <a:ext cx="2448272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2-tub-ru.yandex.net/i?id=494731569-14-72&amp;n=21">
            <a:hlinkClick r:id="rId6" tgtFrame="&quot;_blank&quot;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71600" y="4293096"/>
            <a:ext cx="1512168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4-tub-ru.yandex.net/i?id=441637118-26-72&amp;n=21">
            <a:hlinkClick r:id="rId8" tgtFrame="&quot;_blank&quot;"/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508104" y="4365104"/>
            <a:ext cx="1944216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0-tub-ru.yandex.net/i?id=69205028-63-72&amp;n=21">
            <a:hlinkClick r:id="rId10" tgtFrame="&quot;_blank&quot;"/>
          </p:cNvPr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987824" y="3284984"/>
            <a:ext cx="1944216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>
                <a:solidFill>
                  <a:srgbClr val="0070C0"/>
                </a:solidFill>
              </a:rPr>
              <a:t>Лариса  </a:t>
            </a:r>
            <a:r>
              <a:rPr lang="ru-RU" sz="4400" dirty="0" err="1">
                <a:solidFill>
                  <a:srgbClr val="0070C0"/>
                </a:solidFill>
              </a:rPr>
              <a:t>Латынина</a:t>
            </a:r>
            <a:r>
              <a:rPr lang="ru-RU" sz="4400" dirty="0">
                <a:solidFill>
                  <a:srgbClr val="0070C0"/>
                </a:solidFill>
              </a:rPr>
              <a:t> </a:t>
            </a:r>
          </a:p>
        </p:txBody>
      </p:sp>
      <p:pic>
        <p:nvPicPr>
          <p:cNvPr id="4" name="Содержимое 3" descr="Latinina portret.jpe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4653136"/>
            <a:ext cx="1512168" cy="2029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7-tub-ru.yandex.net/i?id=157364229-59-72&amp;n=21">
            <a:hlinkClick r:id="rId4" tgtFrame="&quot;_blank&quot;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3968" y="4005064"/>
            <a:ext cx="1584176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7-tub-ru.yandex.net/i?id=149670960-49-72&amp;n=21">
            <a:hlinkClick r:id="rId6" tgtFrame="&quot;_blank&quot;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5536" y="1700808"/>
            <a:ext cx="2664296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2-tub-ru.yandex.net/i?id=7512914-49-72&amp;n=21">
            <a:hlinkClick r:id="rId8" tgtFrame="&quot;_blank&quot;"/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635896" y="1556792"/>
            <a:ext cx="1508373" cy="1788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8-tub-ru.yandex.net/i?id=151857198-31-72&amp;n=21">
            <a:hlinkClick r:id="rId10" tgtFrame="&quot;_blank&quot;"/>
          </p:cNvPr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11560" y="4509120"/>
            <a:ext cx="1315591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im0-tub-ru.yandex.net/i?id=65803698-14-72&amp;n=21">
            <a:hlinkClick r:id="rId12" tgtFrame="&quot;_blank&quot;"/>
          </p:cNvPr>
          <p:cNvPicPr/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436096" y="1844824"/>
            <a:ext cx="2448272" cy="1716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http://im8-tub-ru.yandex.net/i?id=108305002-08-72&amp;n=21">
            <a:hlinkClick r:id="rId14" tgtFrame="&quot;_blank&quot;"/>
          </p:cNvPr>
          <p:cNvPicPr/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411760" y="4077072"/>
            <a:ext cx="1656184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Александр  Медведь и         Александр  Карелин </a:t>
            </a:r>
          </a:p>
        </p:txBody>
      </p:sp>
      <p:pic>
        <p:nvPicPr>
          <p:cNvPr id="4" name="Содержимое 3" descr="http://im2-tub-ru.yandex.net/i?id=120216565-12-72&amp;n=21">
            <a:hlinkClick r:id="rId2" tgtFrame="&quot;_blank&quot;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700808"/>
            <a:ext cx="1988046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0-tub-ru.yandex.net/i?id=214741507-42-72&amp;n=21">
            <a:hlinkClick r:id="rId4" tgtFrame="&quot;_blank&quot;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600" y="4221088"/>
            <a:ext cx="2088232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5-tub-ru.yandex.net/i?id=387874969-62-72&amp;n=21">
            <a:hlinkClick r:id="rId6" tgtFrame="&quot;_blank&quot;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48064" y="1700808"/>
            <a:ext cx="2808312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8-tub-ru.yandex.net/i?id=151539946-68-72&amp;n=21">
            <a:hlinkClick r:id="rId8" tgtFrame="&quot;_blank&quot;"/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076056" y="4437112"/>
            <a:ext cx="2808312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0-tub-ru.yandex.net/i?id=266555645-42-72&amp;n=21">
            <a:hlinkClick r:id="rId10" tgtFrame="&quot;_blank&quot;"/>
          </p:cNvPr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03848" y="2636912"/>
            <a:ext cx="1728192" cy="222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242</TotalTime>
  <Words>39</Words>
  <Application>Microsoft Office PowerPoint</Application>
  <PresentationFormat>Экран (4:3)</PresentationFormat>
  <Paragraphs>10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Trebuchet MS</vt:lpstr>
      <vt:lpstr>Wingdings</vt:lpstr>
      <vt:lpstr>Wingdings 2</vt:lpstr>
      <vt:lpstr>Изящная</vt:lpstr>
      <vt:lpstr>Герои  российского  спорта   </vt:lpstr>
      <vt:lpstr>          Михаил  Моисеевич  Ботвинник</vt:lpstr>
      <vt:lpstr>Лев  Иванович  Яшин </vt:lpstr>
      <vt:lpstr>Юрий  Власов </vt:lpstr>
      <vt:lpstr>Владислав  Третьяк</vt:lpstr>
      <vt:lpstr>Лидия  Скобликова</vt:lpstr>
      <vt:lpstr>Галина  Кулакова </vt:lpstr>
      <vt:lpstr>Лариса  Латынина </vt:lpstr>
      <vt:lpstr>Александр  Медведь и         Александр  Карелин </vt:lpstr>
      <vt:lpstr>Подружись  со  спортом!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Комогорова</dc:creator>
  <cp:lastModifiedBy>WINDOWS 10</cp:lastModifiedBy>
  <cp:revision>101</cp:revision>
  <dcterms:modified xsi:type="dcterms:W3CDTF">2026-02-17T06:18:26Z</dcterms:modified>
</cp:coreProperties>
</file>