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9" autoAdjust="0"/>
    <p:restoredTop sz="94660"/>
  </p:normalViewPr>
  <p:slideViewPr>
    <p:cSldViewPr>
      <p:cViewPr>
        <p:scale>
          <a:sx n="76" d="100"/>
          <a:sy n="76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857364"/>
            <a:ext cx="3143272" cy="4628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58826" y="1857364"/>
            <a:ext cx="484704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1775120"/>
          </a:xfrm>
        </p:spPr>
        <p:txBody>
          <a:bodyPr>
            <a:normAutofit fontScale="90000"/>
          </a:bodyPr>
          <a:lstStyle/>
          <a:p>
            <a:pPr lvl="0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«ИСТОРИЯ КУКЛЫ»</a:t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педагог дополнительного образования </a:t>
            </a:r>
            <a:r>
              <a:rPr 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Ирина </a:t>
            </a:r>
            <a:r>
              <a:rPr lang="ru-RU" sz="27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Николаевна </a:t>
            </a:r>
            <a:r>
              <a:rPr lang="ru-RU" sz="27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Кондрыко</a:t>
            </a:r>
            <a:r>
              <a:rPr lang="ru-RU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Первые куклы были очень простыми, но всё равно их старались сделать похожими на людей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1785926"/>
            <a:ext cx="4929222" cy="4255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000240"/>
            <a:ext cx="3286148" cy="379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71612"/>
            <a:ext cx="6000792" cy="491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714748"/>
            <a:ext cx="3143252" cy="3143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11288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 незапамятных времен женская половина человечества играла в куклы. Эти игрушки мастерили из глины, соломы, гипса, меха, дерева или кости.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571612"/>
            <a:ext cx="2270515" cy="3775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3965" y="1571612"/>
            <a:ext cx="2430035" cy="4154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доисторических кукол двигались руки и ноги, для них шились разные наряды.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4286280" cy="5191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357298"/>
            <a:ext cx="4143404" cy="518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368412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Раньше игрушечные фабрики могли порадовать девочек только деревянными или восковыми куклами, а тряпичные им шили или вязали мамы.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500306"/>
            <a:ext cx="2906839" cy="3829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571612"/>
            <a:ext cx="3424669" cy="501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3786190"/>
            <a:ext cx="2428892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Позже появился такой материал, как фарфор, из которого стали делать и кукол. Именно тогда во Франции появилась первая фарфоровая кукла-младенец: до этого все куклы были «взрослыми».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3116"/>
            <a:ext cx="3828895" cy="4505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214554"/>
            <a:ext cx="28575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 резиновые и пластиковые куклы, в которые сейчас играют дети во всем мире, стали продаваться гораздо позже.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337544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1857364"/>
            <a:ext cx="3161115" cy="4214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2357430"/>
            <a:ext cx="2971800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285992"/>
            <a:ext cx="417195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Игра в куклы - это очень занимательное и увлекательное занятие, ведь в игре можно стать взрослым. Интереснее играть вдвоём или втроём (можно и больше). Главное – придумать занимательный сюжет.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2137" y="2500306"/>
            <a:ext cx="3501863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260" y="2161619"/>
            <a:ext cx="3231787" cy="376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ПАСИБО ЗА ВНИМАНИЕ!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5715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1857365"/>
            <a:ext cx="3000378" cy="4000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«ИСТОРИЯ КУКЛЫ» Подготовила педагог дополнительного образования  Ирина Николаевна Кондрыко </vt:lpstr>
      <vt:lpstr>  Первые куклы были очень простыми, но всё равно их старались сделать похожими на людей.  </vt:lpstr>
      <vt:lpstr> С незапамятных времен женская половина человечества играла в куклы. Эти игрушки мастерили из глины, соломы, гипса, меха, дерева или кости.  </vt:lpstr>
      <vt:lpstr> У доисторических кукол двигались руки и ноги, для них шились разные наряды.  </vt:lpstr>
      <vt:lpstr> Раньше игрушечные фабрики могли порадовать девочек только деревянными или восковыми куклами, а тряпичные им шили или вязали мамы.  </vt:lpstr>
      <vt:lpstr>   Позже появился такой материал, как фарфор, из которого стали делать и кукол. Именно тогда во Франции появилась первая фарфоровая кукла-младенец: до этого все куклы были «взрослыми».  </vt:lpstr>
      <vt:lpstr>  А резиновые и пластиковые куклы, в которые сейчас играют дети во всем мире, стали продаваться гораздо позже. </vt:lpstr>
      <vt:lpstr>   Игра в куклы - это очень занимательное и увлекательное занятие, ведь в игре можно стать взрослым. Интереснее играть вдвоём или втроём (можно и больше). Главное – придумать занимательный сюжет. </vt:lpstr>
      <vt:lpstr>CПАСИБО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Drakula</dc:creator>
  <cp:lastModifiedBy>007</cp:lastModifiedBy>
  <cp:revision>11</cp:revision>
  <dcterms:created xsi:type="dcterms:W3CDTF">2012-03-01T15:14:55Z</dcterms:created>
  <dcterms:modified xsi:type="dcterms:W3CDTF">2023-06-14T15:21:13Z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706026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