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5" r:id="rId3"/>
    <p:sldId id="283" r:id="rId4"/>
    <p:sldId id="267" r:id="rId5"/>
    <p:sldId id="265" r:id="rId6"/>
    <p:sldId id="273" r:id="rId7"/>
    <p:sldId id="263" r:id="rId8"/>
    <p:sldId id="271" r:id="rId9"/>
    <p:sldId id="274" r:id="rId10"/>
    <p:sldId id="286" r:id="rId11"/>
    <p:sldId id="270" r:id="rId12"/>
    <p:sldId id="269" r:id="rId13"/>
    <p:sldId id="268" r:id="rId14"/>
    <p:sldId id="285" r:id="rId15"/>
    <p:sldId id="266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/>
  </p:normalViewPr>
  <p:slideViewPr>
    <p:cSldViewPr snapToGrid="0">
      <p:cViewPr>
        <p:scale>
          <a:sx n="79" d="100"/>
          <a:sy n="79" d="100"/>
        </p:scale>
        <p:origin x="-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5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0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4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0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6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2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8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8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C265-16AD-4E31-B443-E3B17CF62FC3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8253-E25F-4E26-B631-759D1CD0B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7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21972"/>
            <a:ext cx="121920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Инструменты и материалы</a:t>
            </a:r>
          </a:p>
          <a:p>
            <a:r>
              <a:rPr lang="ru-RU" sz="4400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для вязания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Подготовила педагог дополнительного образования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Ирина </a:t>
            </a:r>
            <a:r>
              <a:rPr lang="ru-RU" sz="2000" b="1">
                <a:solidFill>
                  <a:srgbClr val="FF0000"/>
                </a:solidFill>
              </a:rPr>
              <a:t>Николаевна </a:t>
            </a:r>
            <a:r>
              <a:rPr lang="ru-RU" sz="2000" b="1" smtClean="0">
                <a:solidFill>
                  <a:srgbClr val="FF0000"/>
                </a:solidFill>
              </a:rPr>
              <a:t>Кондрыко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6000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pt4web.ru/images/115/20956/64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973" y="2147147"/>
            <a:ext cx="6095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Быстро встали, улыбнулись.</a:t>
            </a:r>
          </a:p>
          <a:p>
            <a:r>
              <a:rPr lang="ru-RU" sz="3600" dirty="0" smtClean="0"/>
              <a:t>Выше-выше потянулись.</a:t>
            </a:r>
          </a:p>
          <a:p>
            <a:r>
              <a:rPr lang="ru-RU" sz="3600" dirty="0" smtClean="0"/>
              <a:t>Ну-ка плечи распрямите,</a:t>
            </a:r>
          </a:p>
          <a:p>
            <a:r>
              <a:rPr lang="ru-RU" sz="3600" dirty="0" smtClean="0"/>
              <a:t>Рук коленями коснитесь.</a:t>
            </a:r>
          </a:p>
          <a:p>
            <a:r>
              <a:rPr lang="ru-RU" sz="3600" dirty="0" smtClean="0"/>
              <a:t>Сели встали, сели встали.</a:t>
            </a:r>
          </a:p>
          <a:p>
            <a:r>
              <a:rPr lang="ru-RU" sz="3600" dirty="0" smtClean="0"/>
              <a:t>И на месте побежали.</a:t>
            </a:r>
          </a:p>
        </p:txBody>
      </p:sp>
    </p:spTree>
    <p:extLst>
      <p:ext uri="{BB962C8B-B14F-4D97-AF65-F5344CB8AC3E}">
        <p14:creationId xmlns:p14="http://schemas.microsoft.com/office/powerpoint/2010/main" val="35579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Admin\Desktop\урок вязание\vyazanie-ornamenty-obraztsy-24821-large — копия (2) — копия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8" y="976621"/>
            <a:ext cx="2160664" cy="352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урок вязание\vyazanie-ornamenty-obraztsy-24821-large — копия (4) — копия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68" y="976621"/>
            <a:ext cx="2004513" cy="352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урок вязание\vyazanie-ornamenty-obraztsy-24821-large — копия (3) — копия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12" y="976621"/>
            <a:ext cx="2236865" cy="352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урок вязание\vyazanie-ornamenty-obraztsy-24821-large — копия (5) — копия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64" y="976621"/>
            <a:ext cx="1928777" cy="352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урок вязание\vyazanie-ornamenty-obraztsy-24821-large — копия (6) — копия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40" y="976621"/>
            <a:ext cx="2133365" cy="352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урок вязание\vyazanie-ornamenty-obraztsy-24821-large — копия (7) — копия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06" y="4695381"/>
            <a:ext cx="2032783" cy="175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esktop\урок вязание\vyazanie-ornamenty-obraztsy-24821-large — копия (2)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1" y="4662152"/>
            <a:ext cx="1933701" cy="178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урок вязание\vyazanie-ornamenty-obraztsy-24821-large — копия (8) — копия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66" y="4680897"/>
            <a:ext cx="1830843" cy="174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Desktop\урок вязание\vyazanie-ornamenty-obraztsy-24821-large — копия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17" y="4695380"/>
            <a:ext cx="1791170" cy="175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dmin\Desktop\урок вязание\vyazanie-ornamenty-obraztsy-24821-large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64" y="4695380"/>
            <a:ext cx="1774232" cy="175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494089" y="131738"/>
            <a:ext cx="322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Первая группа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41812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Admin\Desktop\урок вязание\116688881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5" y="4684432"/>
            <a:ext cx="2748382" cy="20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урок вязание\kak-v-vyazanii-na-spitsah-vyazat-risunok-gde-est-raport-72491-large — копия (4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69" y="133069"/>
            <a:ext cx="2850390" cy="23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урок вязание\kak-v-vyazanii-na-spitsah-vyazat-risunok-gde-est-raport-72491-large — копия (5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72" y="756328"/>
            <a:ext cx="2722256" cy="23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урок вязание\kak-v-vyazanii-na-spitsah-vyazat-risunok-gde-est-raport-72491-large — копия (6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27" y="764134"/>
            <a:ext cx="2810765" cy="23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урок вязание\kak-v-vyazanii-na-spitsah-vyazat-risunok-gde-est-raport-72491-large — копия (7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" y="133069"/>
            <a:ext cx="2971434" cy="23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урок вязание\kak-v-vyazanii-na-spitsah-vyazat-risunok-gde-est-raport-72491-large — копия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43" y="2600434"/>
            <a:ext cx="2683053" cy="195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esktop\урок вязание\kak-v-vyazanii-na-spitsah-vyazat-risunok-gde-est-raport-72491-large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72" y="3242160"/>
            <a:ext cx="2722256" cy="195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урок вязание\kak-v-vyazanii-na-spitsah-vyazat-risunok-gde-est-raport-72491-large — копия (2)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62" y="3225803"/>
            <a:ext cx="2764730" cy="192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Desktop\урок вязание\kak-v-vyazanii-na-spitsah-vyazat-risunok-gde-est-raport-72491-large — копия (3)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6" y="2600434"/>
            <a:ext cx="2748381" cy="195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dmin\Desktop\урок вязание\116688881_1 — копия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99" y="5260899"/>
            <a:ext cx="6064519" cy="156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410468" y="34229"/>
            <a:ext cx="34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Вторая группа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8773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Admin\Desktop\урок вязание\00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2" y="1081825"/>
            <a:ext cx="2390863" cy="270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урок вязание\vyazanie-kryuchkom-uzory-dlya-salfetok-93631-lar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47" y="1081825"/>
            <a:ext cx="2118626" cy="270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урок вязание\vyazanye-kryuchkom-skaterti-so-shemami-15593-lar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70" y="1081825"/>
            <a:ext cx="2312999" cy="270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урок вязание\4359710_12 — копия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47" y="1081825"/>
            <a:ext cx="2175121" cy="26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урок вязание\0056 — копия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9" y="3999257"/>
            <a:ext cx="2014187" cy="264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esktop\урок вязание\vyazanie-kryuchkom-uzory-dlya-salfetok-93631-large — копия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15" y="3999257"/>
            <a:ext cx="1891693" cy="266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Desktop\урок вязание\vyazanye-kryuchkom-skaterti-so-shemami-15593-large — копия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07" y="3999257"/>
            <a:ext cx="2078709" cy="264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dmin\Desktop\урок вязание\4359710_12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80231" y="4272852"/>
            <a:ext cx="2663029" cy="21158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366555" y="107187"/>
            <a:ext cx="326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Третья группа</a:t>
            </a:r>
            <a:endParaRPr lang="ru-RU" sz="3600" b="1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86" y="1081825"/>
            <a:ext cx="2396629" cy="2704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85" y="3999256"/>
            <a:ext cx="2141901" cy="26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701" y="498783"/>
            <a:ext cx="88499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Второе задание.</a:t>
            </a:r>
          </a:p>
          <a:p>
            <a:r>
              <a:rPr lang="ru-RU" sz="2800" i="1" dirty="0" smtClean="0"/>
              <a:t>Для каждой группы выдаётся набор из  крючков.</a:t>
            </a:r>
          </a:p>
          <a:p>
            <a:r>
              <a:rPr lang="ru-RU" sz="2800" i="1" dirty="0" smtClean="0"/>
              <a:t>Задача: подобрать для данных инструментов соответствующую пряжу или нить.</a:t>
            </a:r>
          </a:p>
          <a:p>
            <a:r>
              <a:rPr lang="ru-RU" sz="2800" i="1" dirty="0" smtClean="0"/>
              <a:t>Обосновать ваш выбор.</a:t>
            </a:r>
          </a:p>
        </p:txBody>
      </p:sp>
    </p:spTree>
    <p:extLst>
      <p:ext uri="{BB962C8B-B14F-4D97-AF65-F5344CB8AC3E}">
        <p14:creationId xmlns:p14="http://schemas.microsoft.com/office/powerpoint/2010/main" val="34922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8473" y="335345"/>
            <a:ext cx="8661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Закрепление пройденного материала</a:t>
            </a:r>
            <a:endParaRPr lang="ru-RU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92545" y="1654796"/>
            <a:ext cx="99537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i="1" dirty="0" smtClean="0"/>
              <a:t>Какие виды вязания мы сегодня разобрали? </a:t>
            </a:r>
          </a:p>
          <a:p>
            <a:pPr marL="514350" indent="-514350">
              <a:buAutoNum type="arabicPeriod"/>
            </a:pPr>
            <a:r>
              <a:rPr lang="ru-RU" sz="2800" i="1" dirty="0" smtClean="0"/>
              <a:t>Когда зародилось вязание?</a:t>
            </a:r>
          </a:p>
          <a:p>
            <a:r>
              <a:rPr lang="ru-RU" sz="2800" i="1" dirty="0" smtClean="0"/>
              <a:t>3. </a:t>
            </a:r>
            <a:r>
              <a:rPr lang="ru-RU" sz="2800" i="1" dirty="0"/>
              <a:t> </a:t>
            </a:r>
            <a:r>
              <a:rPr lang="ru-RU" sz="2800" i="1" dirty="0" smtClean="0"/>
              <a:t> Для чего нужны схемы вязания?</a:t>
            </a:r>
          </a:p>
          <a:p>
            <a:r>
              <a:rPr lang="ru-RU" sz="2800" i="1" dirty="0"/>
              <a:t>4</a:t>
            </a:r>
            <a:r>
              <a:rPr lang="ru-RU" sz="2800" i="1" dirty="0" smtClean="0"/>
              <a:t>.  Как правильно подобрать размер крючка и толщину нити?</a:t>
            </a:r>
          </a:p>
          <a:p>
            <a:r>
              <a:rPr lang="ru-RU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21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699" y="244699"/>
            <a:ext cx="6697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Я возьму в руки нить и простой крючок,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И немножко фантазии и мастерства.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И свяжу я такое, что вам и не снится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Только чтобы жила на земле красота!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96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/>
              <a:t>«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Вязание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—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такая удивительная вещь, как загадка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которую нужно разгадать</a:t>
            </a:r>
            <a:r>
              <a:rPr lang="ru-RU" sz="3200" i="1" dirty="0" smtClean="0"/>
              <a:t>». </a:t>
            </a:r>
            <a:r>
              <a:rPr lang="ru-RU" sz="3200" b="1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Кейт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Джейкобс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310648" y="1416676"/>
            <a:ext cx="52417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Ручное вязание- древнее, но не стареющее рукоделие. Оно является подлинно массовым искусством, собравшим по крупицам опыт художественного творчества всех эпох и народов. Вязание, как и любой другой вид прикладного творчества, постоянно развивается и совершенствуется.</a:t>
            </a:r>
            <a:endParaRPr lang="ru-RU" sz="2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2" y="1154445"/>
            <a:ext cx="4140925" cy="55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780" y="154547"/>
            <a:ext cx="1172243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У</a:t>
            </a:r>
            <a:r>
              <a:rPr lang="ru-RU" sz="2800" i="1" dirty="0" smtClean="0"/>
              <a:t>же </a:t>
            </a:r>
            <a:r>
              <a:rPr lang="ru-RU" sz="2800" i="1" dirty="0"/>
              <a:t>в начале нашей эры техника и принципы вязания находились на очень высоком уровне. </a:t>
            </a:r>
            <a:r>
              <a:rPr lang="ru-RU" sz="2800" i="1" dirty="0" smtClean="0"/>
              <a:t>Сохранились </a:t>
            </a:r>
            <a:r>
              <a:rPr lang="ru-RU" sz="2800" i="1" dirty="0"/>
              <a:t>экземпляры вязаных вещей, датируемые 9 и 10 веками нашей эры</a:t>
            </a:r>
            <a:r>
              <a:rPr lang="ru-RU" sz="2800" i="1" dirty="0" smtClean="0"/>
              <a:t>.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Известно, что первыми мастерами вязального ремесла были мужчины, А женщинам отводилась второстепенная роль помощниц: обработать волокно или шерсть, спрясть нить.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2" y="3546670"/>
            <a:ext cx="3722854" cy="3102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18" y="3546670"/>
            <a:ext cx="2916521" cy="3102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91" y="3546670"/>
            <a:ext cx="4090960" cy="31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3852073"/>
            <a:ext cx="4263374" cy="2839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461005"/>
            <a:ext cx="3852735" cy="2967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59" y="461005"/>
            <a:ext cx="3548755" cy="2798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83" y="4147448"/>
            <a:ext cx="2743200" cy="24368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63" y="3595520"/>
            <a:ext cx="4127947" cy="30959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40185" y="137839"/>
            <a:ext cx="231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Виды спиц</a:t>
            </a:r>
            <a:endParaRPr lang="ru-RU" sz="3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91239" y="784170"/>
            <a:ext cx="242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пластиковые</a:t>
            </a:r>
            <a:endParaRPr lang="ru-RU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72766" y="1646118"/>
            <a:ext cx="262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металлические</a:t>
            </a:r>
            <a:endParaRPr lang="ru-RU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59615" y="3553846"/>
            <a:ext cx="205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деревянные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8507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2" y="1981834"/>
            <a:ext cx="2896732" cy="4694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69" y="1999408"/>
            <a:ext cx="2181225" cy="4676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68" y="2239039"/>
            <a:ext cx="2249762" cy="2059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4" y="219940"/>
            <a:ext cx="2947275" cy="1999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94" y="4337795"/>
            <a:ext cx="2868570" cy="2220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64" y="3541151"/>
            <a:ext cx="2078358" cy="3135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68" y="2791369"/>
            <a:ext cx="2168970" cy="35046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49" y="1077371"/>
            <a:ext cx="2992703" cy="20878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5537" y="145630"/>
            <a:ext cx="587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Изделия вязанные спицами</a:t>
            </a:r>
            <a:endParaRPr lang="ru-RU" sz="3600" b="1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15" y="728612"/>
            <a:ext cx="1802963" cy="27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4081265"/>
            <a:ext cx="5292413" cy="2654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04" y="3373155"/>
            <a:ext cx="4726029" cy="3422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9290" y="152329"/>
            <a:ext cx="3309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Виды крючков</a:t>
            </a:r>
            <a:endParaRPr lang="ru-RU" sz="3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06496" y="865391"/>
            <a:ext cx="2717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металлические</a:t>
            </a:r>
            <a:endParaRPr lang="ru-RU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9865217" y="2787650"/>
            <a:ext cx="181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костяные</a:t>
            </a:r>
            <a:endParaRPr lang="ru-RU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9018" y="3373155"/>
            <a:ext cx="218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деревянные</a:t>
            </a:r>
            <a:endParaRPr lang="ru-RU" sz="280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87" y="860945"/>
            <a:ext cx="5317209" cy="354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81" y="184284"/>
            <a:ext cx="2647435" cy="4473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493" y="1855675"/>
            <a:ext cx="2499254" cy="4926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15" y="4510163"/>
            <a:ext cx="3030470" cy="22717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52" y="1271481"/>
            <a:ext cx="2558845" cy="2047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75" y="184284"/>
            <a:ext cx="1909329" cy="2863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75" y="3394624"/>
            <a:ext cx="2232636" cy="33873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58" y="3836054"/>
            <a:ext cx="2397283" cy="22478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84521" y="97998"/>
            <a:ext cx="669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Изделия вязанные крючком</a:t>
            </a:r>
            <a:endParaRPr lang="ru-RU" sz="3600" b="1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32" y="709205"/>
            <a:ext cx="2028969" cy="23891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37" y="2946116"/>
            <a:ext cx="2868987" cy="20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74" y="1374490"/>
            <a:ext cx="6072009" cy="4501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47" y="389367"/>
            <a:ext cx="3512679" cy="3216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" y="389367"/>
            <a:ext cx="2731364" cy="3950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7774" y="218941"/>
            <a:ext cx="645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Условные обозначения вязания</a:t>
            </a:r>
            <a:endParaRPr lang="ru-RU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398" y="786805"/>
            <a:ext cx="164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пицами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77697" y="808942"/>
            <a:ext cx="178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</a:t>
            </a:r>
            <a:r>
              <a:rPr lang="ru-RU" sz="2800" dirty="0" smtClean="0"/>
              <a:t>рючком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288" y="4641784"/>
            <a:ext cx="241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Схема ажурного</a:t>
            </a:r>
          </a:p>
          <a:p>
            <a:r>
              <a:rPr lang="ru-RU" sz="2400" i="1" dirty="0" smtClean="0"/>
              <a:t> узора спицами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24225" y="3914713"/>
            <a:ext cx="2524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Схема ажурного </a:t>
            </a:r>
          </a:p>
          <a:p>
            <a:r>
              <a:rPr lang="ru-RU" sz="2400" i="1" dirty="0" smtClean="0"/>
              <a:t>вязания крючком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64352" y="6027003"/>
            <a:ext cx="9478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Раппорт узора – это повторение определенного количества петель для создания общего вида рисунка.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45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5" y="7235190"/>
            <a:ext cx="2493563" cy="15584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05" y="620539"/>
            <a:ext cx="4028083" cy="30462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94" y="3855372"/>
            <a:ext cx="4340411" cy="28140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0" y="620539"/>
            <a:ext cx="4061650" cy="30462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25793" y="431944"/>
            <a:ext cx="4340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Пряжа и нитки</a:t>
            </a:r>
          </a:p>
          <a:p>
            <a:pPr algn="ctr"/>
            <a:r>
              <a:rPr lang="ru-RU" sz="4000" i="1" dirty="0" smtClean="0"/>
              <a:t> для вязания </a:t>
            </a:r>
          </a:p>
          <a:p>
            <a:pPr algn="ctr"/>
            <a:r>
              <a:rPr lang="ru-RU" sz="4000" i="1" dirty="0" smtClean="0"/>
              <a:t>крючком и спицами</a:t>
            </a:r>
            <a:endParaRPr lang="ru-RU" sz="4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52338" y="3855372"/>
            <a:ext cx="112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И</a:t>
            </a:r>
            <a:r>
              <a:rPr lang="ru-RU" sz="3200" i="1" dirty="0" smtClean="0"/>
              <a:t>рис</a:t>
            </a:r>
            <a:endParaRPr lang="ru-RU" sz="3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55372"/>
            <a:ext cx="3825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Шерсть, акрил, меланж</a:t>
            </a:r>
            <a:endParaRPr lang="ru-RU" sz="3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09904" y="5872766"/>
            <a:ext cx="198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Ф</a:t>
            </a:r>
            <a:r>
              <a:rPr lang="ru-RU" sz="3200" i="1" dirty="0" smtClean="0"/>
              <a:t>асонная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4936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</TotalTime>
  <Words>309</Words>
  <Application>Microsoft Office PowerPoint</Application>
  <PresentationFormat>Произвольный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007</cp:lastModifiedBy>
  <cp:revision>86</cp:revision>
  <dcterms:created xsi:type="dcterms:W3CDTF">2017-03-28T19:14:23Z</dcterms:created>
  <dcterms:modified xsi:type="dcterms:W3CDTF">2023-06-14T15:20:47Z</dcterms:modified>
</cp:coreProperties>
</file>