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72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26993"/>
      </p:ext>
    </p:extLst>
  </p:cSld>
  <p:clrMapOvr>
    <a:masterClrMapping/>
  </p:clrMapOvr>
  <p:transition advClick="0" advTm="1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02765"/>
      </p:ext>
    </p:extLst>
  </p:cSld>
  <p:clrMapOvr>
    <a:masterClrMapping/>
  </p:clrMapOvr>
  <p:transition advClick="0" advTm="16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34069"/>
      </p:ext>
    </p:extLst>
  </p:cSld>
  <p:clrMapOvr>
    <a:masterClrMapping/>
  </p:clrMapOvr>
  <p:transition advClick="0" advTm="16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84001"/>
      </p:ext>
    </p:extLst>
  </p:cSld>
  <p:clrMapOvr>
    <a:masterClrMapping/>
  </p:clrMapOvr>
  <p:transition advClick="0" advTm="16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03206"/>
      </p:ext>
    </p:extLst>
  </p:cSld>
  <p:clrMapOvr>
    <a:masterClrMapping/>
  </p:clrMapOvr>
  <p:transition advClick="0" advTm="16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83475"/>
      </p:ext>
    </p:extLst>
  </p:cSld>
  <p:clrMapOvr>
    <a:masterClrMapping/>
  </p:clrMapOvr>
  <p:transition advClick="0" advTm="16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9760"/>
      </p:ext>
    </p:extLst>
  </p:cSld>
  <p:clrMapOvr>
    <a:masterClrMapping/>
  </p:clrMapOvr>
  <p:transition advClick="0" advTm="16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06289"/>
      </p:ext>
    </p:extLst>
  </p:cSld>
  <p:clrMapOvr>
    <a:masterClrMapping/>
  </p:clrMapOvr>
  <p:transition advClick="0" advTm="16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18379"/>
      </p:ext>
    </p:extLst>
  </p:cSld>
  <p:clrMapOvr>
    <a:masterClrMapping/>
  </p:clrMapOvr>
  <p:transition advClick="0" advTm="16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10167"/>
      </p:ext>
    </p:extLst>
  </p:cSld>
  <p:clrMapOvr>
    <a:masterClrMapping/>
  </p:clrMapOvr>
  <p:transition advClick="0" advTm="16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16977"/>
      </p:ext>
    </p:extLst>
  </p:cSld>
  <p:clrMapOvr>
    <a:masterClrMapping/>
  </p:clrMapOvr>
  <p:transition advClick="0" advTm="16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68644"/>
      </p:ext>
    </p:extLst>
  </p:cSld>
  <p:clrMapOvr>
    <a:masterClrMapping/>
  </p:clrMapOvr>
  <p:transition advClick="0"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06606"/>
      </p:ext>
    </p:extLst>
  </p:cSld>
  <p:clrMapOvr>
    <a:masterClrMapping/>
  </p:clrMapOvr>
  <p:transition advClick="0" advTm="16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9514"/>
      </p:ext>
    </p:extLst>
  </p:cSld>
  <p:clrMapOvr>
    <a:masterClrMapping/>
  </p:clrMapOvr>
  <p:transition advClick="0" advTm="16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81718"/>
      </p:ext>
    </p:extLst>
  </p:cSld>
  <p:clrMapOvr>
    <a:masterClrMapping/>
  </p:clrMapOvr>
  <p:transition advClick="0" advTm="16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99280"/>
      </p:ext>
    </p:extLst>
  </p:cSld>
  <p:clrMapOvr>
    <a:masterClrMapping/>
  </p:clrMapOvr>
  <p:transition advClick="0" advTm="16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69440"/>
      </p:ext>
    </p:extLst>
  </p:cSld>
  <p:clrMapOvr>
    <a:masterClrMapping/>
  </p:clrMapOvr>
  <p:transition advClick="0" advTm="16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78910"/>
      </p:ext>
    </p:extLst>
  </p:cSld>
  <p:clrMapOvr>
    <a:masterClrMapping/>
  </p:clrMapOvr>
  <p:transition advClick="0" advTm="16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96809"/>
      </p:ext>
    </p:extLst>
  </p:cSld>
  <p:clrMapOvr>
    <a:masterClrMapping/>
  </p:clrMapOvr>
  <p:transition advClick="0" advTm="16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05830"/>
      </p:ext>
    </p:extLst>
  </p:cSld>
  <p:clrMapOvr>
    <a:masterClrMapping/>
  </p:clrMapOvr>
  <p:transition advClick="0" advTm="16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01498"/>
      </p:ext>
    </p:extLst>
  </p:cSld>
  <p:clrMapOvr>
    <a:masterClrMapping/>
  </p:clrMapOvr>
  <p:transition advClick="0" advTm="16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12768"/>
      </p:ext>
    </p:extLst>
  </p:cSld>
  <p:clrMapOvr>
    <a:masterClrMapping/>
  </p:clrMapOvr>
  <p:transition advClick="0" advTm="16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37232"/>
      </p:ext>
    </p:extLst>
  </p:cSld>
  <p:clrMapOvr>
    <a:masterClrMapping/>
  </p:clrMapOvr>
  <p:transition advClick="0" advTm="1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54564"/>
      </p:ext>
    </p:extLst>
  </p:cSld>
  <p:clrMapOvr>
    <a:masterClrMapping/>
  </p:clrMapOvr>
  <p:transition advClick="0" advTm="16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09725"/>
      </p:ext>
    </p:extLst>
  </p:cSld>
  <p:clrMapOvr>
    <a:masterClrMapping/>
  </p:clrMapOvr>
  <p:transition advClick="0" advTm="16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96226"/>
      </p:ext>
    </p:extLst>
  </p:cSld>
  <p:clrMapOvr>
    <a:masterClrMapping/>
  </p:clrMapOvr>
  <p:transition advClick="0" advTm="16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0305"/>
      </p:ext>
    </p:extLst>
  </p:cSld>
  <p:clrMapOvr>
    <a:masterClrMapping/>
  </p:clrMapOvr>
  <p:transition advClick="0" advTm="16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74732"/>
      </p:ext>
    </p:extLst>
  </p:cSld>
  <p:clrMapOvr>
    <a:masterClrMapping/>
  </p:clrMapOvr>
  <p:transition advClick="0" advTm="16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76917"/>
      </p:ext>
    </p:extLst>
  </p:cSld>
  <p:clrMapOvr>
    <a:masterClrMapping/>
  </p:clrMapOvr>
  <p:transition advClick="0" advTm="16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9164"/>
      </p:ext>
    </p:extLst>
  </p:cSld>
  <p:clrMapOvr>
    <a:masterClrMapping/>
  </p:clrMapOvr>
  <p:transition advClick="0" advTm="16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36155"/>
      </p:ext>
    </p:extLst>
  </p:cSld>
  <p:clrMapOvr>
    <a:masterClrMapping/>
  </p:clrMapOvr>
  <p:transition advClick="0" advTm="16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2992"/>
      </p:ext>
    </p:extLst>
  </p:cSld>
  <p:clrMapOvr>
    <a:masterClrMapping/>
  </p:clrMapOvr>
  <p:transition advClick="0" advTm="16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48258"/>
      </p:ext>
    </p:extLst>
  </p:cSld>
  <p:clrMapOvr>
    <a:masterClrMapping/>
  </p:clrMapOvr>
  <p:transition advClick="0" advTm="16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72579"/>
      </p:ext>
    </p:extLst>
  </p:cSld>
  <p:clrMapOvr>
    <a:masterClrMapping/>
  </p:clrMapOvr>
  <p:transition advClick="0" advTm="1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20539"/>
      </p:ext>
    </p:extLst>
  </p:cSld>
  <p:clrMapOvr>
    <a:masterClrMapping/>
  </p:clrMapOvr>
  <p:transition advClick="0" advTm="16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40707"/>
      </p:ext>
    </p:extLst>
  </p:cSld>
  <p:clrMapOvr>
    <a:masterClrMapping/>
  </p:clrMapOvr>
  <p:transition advClick="0" advTm="16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04570"/>
      </p:ext>
    </p:extLst>
  </p:cSld>
  <p:clrMapOvr>
    <a:masterClrMapping/>
  </p:clrMapOvr>
  <p:transition advClick="0" advTm="16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35912"/>
      </p:ext>
    </p:extLst>
  </p:cSld>
  <p:clrMapOvr>
    <a:masterClrMapping/>
  </p:clrMapOvr>
  <p:transition advClick="0" advTm="1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27973"/>
      </p:ext>
    </p:extLst>
  </p:cSld>
  <p:clrMapOvr>
    <a:masterClrMapping/>
  </p:clrMapOvr>
  <p:transition advClick="0" advTm="16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11199"/>
      </p:ext>
    </p:extLst>
  </p:cSld>
  <p:clrMapOvr>
    <a:masterClrMapping/>
  </p:clrMapOvr>
  <p:transition advClick="0" advTm="16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7036"/>
      </p:ext>
    </p:extLst>
  </p:cSld>
  <p:clrMapOvr>
    <a:masterClrMapping/>
  </p:clrMapOvr>
  <p:transition advClick="0" advTm="16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63667"/>
      </p:ext>
    </p:extLst>
  </p:cSld>
  <p:clrMapOvr>
    <a:masterClrMapping/>
  </p:clrMapOvr>
  <p:transition advClick="0" advTm="16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3392"/>
      </p:ext>
    </p:extLst>
  </p:cSld>
  <p:clrMapOvr>
    <a:masterClrMapping/>
  </p:clrMapOvr>
  <p:transition advClick="0" advTm="16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4870"/>
      </p:ext>
    </p:extLst>
  </p:cSld>
  <p:clrMapOvr>
    <a:masterClrMapping/>
  </p:clrMapOvr>
  <p:transition advClick="0"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91489"/>
      </p:ext>
    </p:extLst>
  </p:cSld>
  <p:clrMapOvr>
    <a:masterClrMapping/>
  </p:clrMapOvr>
  <p:transition advClick="0" advTm="16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5968"/>
      </p:ext>
    </p:extLst>
  </p:cSld>
  <p:clrMapOvr>
    <a:masterClrMapping/>
  </p:clrMapOvr>
  <p:transition advClick="0" advTm="16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35295"/>
      </p:ext>
    </p:extLst>
  </p:cSld>
  <p:clrMapOvr>
    <a:masterClrMapping/>
  </p:clrMapOvr>
  <p:transition advClick="0" advTm="16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13401"/>
      </p:ext>
    </p:extLst>
  </p:cSld>
  <p:clrMapOvr>
    <a:masterClrMapping/>
  </p:clrMapOvr>
  <p:transition advClick="0" advTm="16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31254"/>
      </p:ext>
    </p:extLst>
  </p:cSld>
  <p:clrMapOvr>
    <a:masterClrMapping/>
  </p:clrMapOvr>
  <p:transition advClick="0" advTm="16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43355"/>
      </p:ext>
    </p:extLst>
  </p:cSld>
  <p:clrMapOvr>
    <a:masterClrMapping/>
  </p:clrMapOvr>
  <p:transition advClick="0" advTm="16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22640"/>
      </p:ext>
    </p:extLst>
  </p:cSld>
  <p:clrMapOvr>
    <a:masterClrMapping/>
  </p:clrMapOvr>
  <p:transition advClick="0" advTm="16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9963"/>
      </p:ext>
    </p:extLst>
  </p:cSld>
  <p:clrMapOvr>
    <a:masterClrMapping/>
  </p:clrMapOvr>
  <p:transition advClick="0" advTm="16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41903"/>
      </p:ext>
    </p:extLst>
  </p:cSld>
  <p:clrMapOvr>
    <a:masterClrMapping/>
  </p:clrMapOvr>
  <p:transition advClick="0" advTm="16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35186"/>
      </p:ext>
    </p:extLst>
  </p:cSld>
  <p:clrMapOvr>
    <a:masterClrMapping/>
  </p:clrMapOvr>
  <p:transition advClick="0" advTm="16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25699"/>
      </p:ext>
    </p:extLst>
  </p:cSld>
  <p:clrMapOvr>
    <a:masterClrMapping/>
  </p:clrMapOvr>
  <p:transition advClick="0" advTm="1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59359"/>
      </p:ext>
    </p:extLst>
  </p:cSld>
  <p:clrMapOvr>
    <a:masterClrMapping/>
  </p:clrMapOvr>
  <p:transition advClick="0" advTm="16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7482"/>
      </p:ext>
    </p:extLst>
  </p:cSld>
  <p:clrMapOvr>
    <a:masterClrMapping/>
  </p:clrMapOvr>
  <p:transition advClick="0" advTm="16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89385"/>
      </p:ext>
    </p:extLst>
  </p:cSld>
  <p:clrMapOvr>
    <a:masterClrMapping/>
  </p:clrMapOvr>
  <p:transition advClick="0" advTm="16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00811"/>
      </p:ext>
    </p:extLst>
  </p:cSld>
  <p:clrMapOvr>
    <a:masterClrMapping/>
  </p:clrMapOvr>
  <p:transition advClick="0" advTm="16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53651"/>
      </p:ext>
    </p:extLst>
  </p:cSld>
  <p:clrMapOvr>
    <a:masterClrMapping/>
  </p:clrMapOvr>
  <p:transition advClick="0" advTm="16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86507"/>
      </p:ext>
    </p:extLst>
  </p:cSld>
  <p:clrMapOvr>
    <a:masterClrMapping/>
  </p:clrMapOvr>
  <p:transition advClick="0" advTm="16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77468"/>
      </p:ext>
    </p:extLst>
  </p:cSld>
  <p:clrMapOvr>
    <a:masterClrMapping/>
  </p:clrMapOvr>
  <p:transition advClick="0" advTm="16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26810"/>
      </p:ext>
    </p:extLst>
  </p:cSld>
  <p:clrMapOvr>
    <a:masterClrMapping/>
  </p:clrMapOvr>
  <p:transition advClick="0" advTm="16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94044"/>
      </p:ext>
    </p:extLst>
  </p:cSld>
  <p:clrMapOvr>
    <a:masterClrMapping/>
  </p:clrMapOvr>
  <p:transition advClick="0" advTm="16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68954"/>
      </p:ext>
    </p:extLst>
  </p:cSld>
  <p:clrMapOvr>
    <a:masterClrMapping/>
  </p:clrMapOvr>
  <p:transition advClick="0" advTm="16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46737"/>
      </p:ext>
    </p:extLst>
  </p:cSld>
  <p:clrMapOvr>
    <a:masterClrMapping/>
  </p:clrMapOvr>
  <p:transition advClick="0"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56344"/>
      </p:ext>
    </p:extLst>
  </p:cSld>
  <p:clrMapOvr>
    <a:masterClrMapping/>
  </p:clrMapOvr>
  <p:transition advClick="0" advTm="16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466"/>
      </p:ext>
    </p:extLst>
  </p:cSld>
  <p:clrMapOvr>
    <a:masterClrMapping/>
  </p:clrMapOvr>
  <p:transition advClick="0" advTm="16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81077"/>
      </p:ext>
    </p:extLst>
  </p:cSld>
  <p:clrMapOvr>
    <a:masterClrMapping/>
  </p:clrMapOvr>
  <p:transition advClick="0" advTm="16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49974"/>
      </p:ext>
    </p:extLst>
  </p:cSld>
  <p:clrMapOvr>
    <a:masterClrMapping/>
  </p:clrMapOvr>
  <p:transition advClick="0" advTm="16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14742"/>
      </p:ext>
    </p:extLst>
  </p:cSld>
  <p:clrMapOvr>
    <a:masterClrMapping/>
  </p:clrMapOvr>
  <p:transition advClick="0" advTm="16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10938"/>
      </p:ext>
    </p:extLst>
  </p:cSld>
  <p:clrMapOvr>
    <a:masterClrMapping/>
  </p:clrMapOvr>
  <p:transition advClick="0" advTm="16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82581"/>
      </p:ext>
    </p:extLst>
  </p:cSld>
  <p:clrMapOvr>
    <a:masterClrMapping/>
  </p:clrMapOvr>
  <p:transition advClick="0" advTm="16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9430"/>
      </p:ext>
    </p:extLst>
  </p:cSld>
  <p:clrMapOvr>
    <a:masterClrMapping/>
  </p:clrMapOvr>
  <p:transition advClick="0" advTm="16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45695"/>
      </p:ext>
    </p:extLst>
  </p:cSld>
  <p:clrMapOvr>
    <a:masterClrMapping/>
  </p:clrMapOvr>
  <p:transition advClick="0" advTm="16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86387"/>
      </p:ext>
    </p:extLst>
  </p:cSld>
  <p:clrMapOvr>
    <a:masterClrMapping/>
  </p:clrMapOvr>
  <p:transition advClick="0" advTm="16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93064"/>
      </p:ext>
    </p:extLst>
  </p:cSld>
  <p:clrMapOvr>
    <a:masterClrMapping/>
  </p:clrMapOvr>
  <p:transition advClick="0"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15868"/>
      </p:ext>
    </p:extLst>
  </p:cSld>
  <p:clrMapOvr>
    <a:masterClrMapping/>
  </p:clrMapOvr>
  <p:transition advClick="0" advTm="16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93060"/>
      </p:ext>
    </p:extLst>
  </p:cSld>
  <p:clrMapOvr>
    <a:masterClrMapping/>
  </p:clrMapOvr>
  <p:transition advClick="0" advTm="16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09646"/>
      </p:ext>
    </p:extLst>
  </p:cSld>
  <p:clrMapOvr>
    <a:masterClrMapping/>
  </p:clrMapOvr>
  <p:transition advClick="0" advTm="16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96999"/>
      </p:ext>
    </p:extLst>
  </p:cSld>
  <p:clrMapOvr>
    <a:masterClrMapping/>
  </p:clrMapOvr>
  <p:transition advClick="0" advTm="16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89359"/>
      </p:ext>
    </p:extLst>
  </p:cSld>
  <p:clrMapOvr>
    <a:masterClrMapping/>
  </p:clrMapOvr>
  <p:transition advClick="0" advTm="16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60601"/>
      </p:ext>
    </p:extLst>
  </p:cSld>
  <p:clrMapOvr>
    <a:masterClrMapping/>
  </p:clrMapOvr>
  <p:transition advClick="0" advTm="16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4327"/>
      </p:ext>
    </p:extLst>
  </p:cSld>
  <p:clrMapOvr>
    <a:masterClrMapping/>
  </p:clrMapOvr>
  <p:transition advClick="0" advTm="16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3558"/>
      </p:ext>
    </p:extLst>
  </p:cSld>
  <p:clrMapOvr>
    <a:masterClrMapping/>
  </p:clrMapOvr>
  <p:transition advClick="0" advTm="16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8417"/>
      </p:ext>
    </p:extLst>
  </p:cSld>
  <p:clrMapOvr>
    <a:masterClrMapping/>
  </p:clrMapOvr>
  <p:transition advClick="0" advTm="16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89043"/>
      </p:ext>
    </p:extLst>
  </p:cSld>
  <p:clrMapOvr>
    <a:masterClrMapping/>
  </p:clrMapOvr>
  <p:transition advClick="0" advTm="16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16902"/>
      </p:ext>
    </p:extLst>
  </p:cSld>
  <p:clrMapOvr>
    <a:masterClrMapping/>
  </p:clrMapOvr>
  <p:transition advClick="0"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70920"/>
      </p:ext>
    </p:extLst>
  </p:cSld>
  <p:clrMapOvr>
    <a:masterClrMapping/>
  </p:clrMapOvr>
  <p:transition advClick="0" advTm="16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69885"/>
      </p:ext>
    </p:extLst>
  </p:cSld>
  <p:clrMapOvr>
    <a:masterClrMapping/>
  </p:clrMapOvr>
  <p:transition advClick="0" advTm="16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65266"/>
      </p:ext>
    </p:extLst>
  </p:cSld>
  <p:clrMapOvr>
    <a:masterClrMapping/>
  </p:clrMapOvr>
  <p:transition advClick="0" advTm="16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0402"/>
      </p:ext>
    </p:extLst>
  </p:cSld>
  <p:clrMapOvr>
    <a:masterClrMapping/>
  </p:clrMapOvr>
  <p:transition advClick="0" advTm="16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92800"/>
      </p:ext>
    </p:extLst>
  </p:cSld>
  <p:clrMapOvr>
    <a:masterClrMapping/>
  </p:clrMapOvr>
  <p:transition advClick="0" advTm="16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16187"/>
      </p:ext>
    </p:extLst>
  </p:cSld>
  <p:clrMapOvr>
    <a:masterClrMapping/>
  </p:clrMapOvr>
  <p:transition advClick="0" advTm="16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96272"/>
      </p:ext>
    </p:extLst>
  </p:cSld>
  <p:clrMapOvr>
    <a:masterClrMapping/>
  </p:clrMapOvr>
  <p:transition advClick="0" advTm="16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23372"/>
      </p:ext>
    </p:extLst>
  </p:cSld>
  <p:clrMapOvr>
    <a:masterClrMapping/>
  </p:clrMapOvr>
  <p:transition advClick="0" advTm="16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666"/>
      </p:ext>
    </p:extLst>
  </p:cSld>
  <p:clrMapOvr>
    <a:masterClrMapping/>
  </p:clrMapOvr>
  <p:transition advClick="0" advTm="16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84306"/>
      </p:ext>
    </p:extLst>
  </p:cSld>
  <p:clrMapOvr>
    <a:masterClrMapping/>
  </p:clrMapOvr>
  <p:transition advClick="0" advTm="16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12133"/>
      </p:ext>
    </p:extLst>
  </p:cSld>
  <p:clrMapOvr>
    <a:masterClrMapping/>
  </p:clrMapOvr>
  <p:transition advClick="0" advTm="1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85967"/>
      </p:ext>
    </p:extLst>
  </p:cSld>
  <p:clrMapOvr>
    <a:masterClrMapping/>
  </p:clrMapOvr>
  <p:transition advClick="0" advTm="16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16310"/>
      </p:ext>
    </p:extLst>
  </p:cSld>
  <p:clrMapOvr>
    <a:masterClrMapping/>
  </p:clrMapOvr>
  <p:transition advClick="0" advTm="16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82414"/>
      </p:ext>
    </p:extLst>
  </p:cSld>
  <p:clrMapOvr>
    <a:masterClrMapping/>
  </p:clrMapOvr>
  <p:transition advClick="0" advTm="16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5636"/>
      </p:ext>
    </p:extLst>
  </p:cSld>
  <p:clrMapOvr>
    <a:masterClrMapping/>
  </p:clrMapOvr>
  <p:transition advClick="0" advTm="16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58128"/>
      </p:ext>
    </p:extLst>
  </p:cSld>
  <p:clrMapOvr>
    <a:masterClrMapping/>
  </p:clrMapOvr>
  <p:transition advClick="0" advTm="16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23120"/>
      </p:ext>
    </p:extLst>
  </p:cSld>
  <p:clrMapOvr>
    <a:masterClrMapping/>
  </p:clrMapOvr>
  <p:transition advClick="0" advTm="16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54187"/>
      </p:ext>
    </p:extLst>
  </p:cSld>
  <p:clrMapOvr>
    <a:masterClrMapping/>
  </p:clrMapOvr>
  <p:transition advClick="0" advTm="16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98395"/>
      </p:ext>
    </p:extLst>
  </p:cSld>
  <p:clrMapOvr>
    <a:masterClrMapping/>
  </p:clrMapOvr>
  <p:transition advClick="0" advTm="16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29383"/>
      </p:ext>
    </p:extLst>
  </p:cSld>
  <p:clrMapOvr>
    <a:masterClrMapping/>
  </p:clrMapOvr>
  <p:transition advClick="0" advTm="16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8026"/>
      </p:ext>
    </p:extLst>
  </p:cSld>
  <p:clrMapOvr>
    <a:masterClrMapping/>
  </p:clrMapOvr>
  <p:transition advClick="0" advTm="16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98204"/>
      </p:ext>
    </p:extLst>
  </p:cSld>
  <p:clrMapOvr>
    <a:masterClrMapping/>
  </p:clrMapOvr>
  <p:transition advClick="0" advTm="1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263"/>
      </p:ext>
    </p:extLst>
  </p:cSld>
  <p:clrMapOvr>
    <a:masterClrMapping/>
  </p:clrMapOvr>
  <p:transition advClick="0" advTm="16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82893"/>
      </p:ext>
    </p:extLst>
  </p:cSld>
  <p:clrMapOvr>
    <a:masterClrMapping/>
  </p:clrMapOvr>
  <p:transition advClick="0" advTm="16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3897"/>
      </p:ext>
    </p:extLst>
  </p:cSld>
  <p:clrMapOvr>
    <a:masterClrMapping/>
  </p:clrMapOvr>
  <p:transition advClick="0" advTm="16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2047"/>
      </p:ext>
    </p:extLst>
  </p:cSld>
  <p:clrMapOvr>
    <a:masterClrMapping/>
  </p:clrMapOvr>
  <p:transition advClick="0" advTm="16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97708"/>
      </p:ext>
    </p:extLst>
  </p:cSld>
  <p:clrMapOvr>
    <a:masterClrMapping/>
  </p:clrMapOvr>
  <p:transition advClick="0" advTm="16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95543"/>
      </p:ext>
    </p:extLst>
  </p:cSld>
  <p:clrMapOvr>
    <a:masterClrMapping/>
  </p:clrMapOvr>
  <p:transition advClick="0" advTm="16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66887"/>
      </p:ext>
    </p:extLst>
  </p:cSld>
  <p:clrMapOvr>
    <a:masterClrMapping/>
  </p:clrMapOvr>
  <p:transition advClick="0" advTm="16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35668"/>
      </p:ext>
    </p:extLst>
  </p:cSld>
  <p:clrMapOvr>
    <a:masterClrMapping/>
  </p:clrMapOvr>
  <p:transition advClick="0" advTm="16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13255"/>
      </p:ext>
    </p:extLst>
  </p:cSld>
  <p:clrMapOvr>
    <a:masterClrMapping/>
  </p:clrMapOvr>
  <p:transition advClick="0" advTm="16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81892"/>
      </p:ext>
    </p:extLst>
  </p:cSld>
  <p:clrMapOvr>
    <a:masterClrMapping/>
  </p:clrMapOvr>
  <p:transition advClick="0" advTm="16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AAD4-465E-4337-96C9-023F942174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08480"/>
      </p:ext>
    </p:extLst>
  </p:cSld>
  <p:clrMapOvr>
    <a:masterClrMapping/>
  </p:clrMapOvr>
  <p:transition advClick="0"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20803"/>
      </p:ext>
    </p:extLst>
  </p:cSld>
  <p:clrMapOvr>
    <a:masterClrMapping/>
  </p:clrMapOvr>
  <p:transition advClick="0" advTm="16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827C-9A44-4DD5-9517-D5F8BBA44C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59325"/>
      </p:ext>
    </p:extLst>
  </p:cSld>
  <p:clrMapOvr>
    <a:masterClrMapping/>
  </p:clrMapOvr>
  <p:transition advClick="0" advTm="16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ED00-B28D-4AAA-8884-C08B036333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88208"/>
      </p:ext>
    </p:extLst>
  </p:cSld>
  <p:clrMapOvr>
    <a:masterClrMapping/>
  </p:clrMapOvr>
  <p:transition advClick="0" advTm="16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72A3-8A64-4C09-B186-8F3C1E48F5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22053"/>
      </p:ext>
    </p:extLst>
  </p:cSld>
  <p:clrMapOvr>
    <a:masterClrMapping/>
  </p:clrMapOvr>
  <p:transition advClick="0" advTm="16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7EAD-7D66-48CE-8819-6406B61823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01811"/>
      </p:ext>
    </p:extLst>
  </p:cSld>
  <p:clrMapOvr>
    <a:masterClrMapping/>
  </p:clrMapOvr>
  <p:transition advClick="0" advTm="16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95E-1C18-4CFA-98FD-F87A15B6D5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4106"/>
      </p:ext>
    </p:extLst>
  </p:cSld>
  <p:clrMapOvr>
    <a:masterClrMapping/>
  </p:clrMapOvr>
  <p:transition advClick="0" advTm="16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7490-33C1-481B-A6D8-07AAE2B9A4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852"/>
      </p:ext>
    </p:extLst>
  </p:cSld>
  <p:clrMapOvr>
    <a:masterClrMapping/>
  </p:clrMapOvr>
  <p:transition advClick="0" advTm="16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A2F9-C3DE-4872-8890-41473CE1F6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18380"/>
      </p:ext>
    </p:extLst>
  </p:cSld>
  <p:clrMapOvr>
    <a:masterClrMapping/>
  </p:clrMapOvr>
  <p:transition advClick="0" advTm="16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9C7C-CFC2-4975-B097-89143AB62A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66531"/>
      </p:ext>
    </p:extLst>
  </p:cSld>
  <p:clrMapOvr>
    <a:masterClrMapping/>
  </p:clrMapOvr>
  <p:transition advClick="0" advTm="16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FE0F-F5BF-4567-81B7-10F3754DC8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11525"/>
      </p:ext>
    </p:extLst>
  </p:cSld>
  <p:clrMapOvr>
    <a:masterClrMapping/>
  </p:clrMapOvr>
  <p:transition advClick="0" advTm="16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E712-D424-405E-A082-33FABEB14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52296"/>
      </p:ext>
    </p:extLst>
  </p:cSld>
  <p:clrMapOvr>
    <a:masterClrMapping/>
  </p:clrMapOvr>
  <p:transition advClick="0"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2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8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6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6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95BB-7C66-4DCF-91E8-9AC8D178FCD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2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3969946/post266783181" TargetMode="External"/><Relationship Id="rId2" Type="http://schemas.openxmlformats.org/officeDocument/2006/relationships/hyperlink" Target="http://www.liveinternet.ru/users/3969946/post276582790" TargetMode="External"/><Relationship Id="rId1" Type="http://schemas.openxmlformats.org/officeDocument/2006/relationships/slideLayout" Target="../slideLayouts/slideLayout123.xml"/><Relationship Id="rId5" Type="http://schemas.openxmlformats.org/officeDocument/2006/relationships/hyperlink" Target="http://ya-uchitel.ru/a/logotip_100kh100.png" TargetMode="External"/><Relationship Id="rId4" Type="http://schemas.openxmlformats.org/officeDocument/2006/relationships/hyperlink" Target="http://allforchildren.ru/pictures/groupframes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87450" y="1988840"/>
            <a:ext cx="6911975" cy="182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8000"/>
                </a:solidFill>
              </a:rPr>
              <a:t>Физкультминутка</a:t>
            </a:r>
            <a:r>
              <a:rPr lang="en-US" altLang="ru-RU" dirty="0">
                <a:solidFill>
                  <a:srgbClr val="000000"/>
                </a:solidFill>
              </a:rPr>
              <a:t/>
            </a:r>
            <a:br>
              <a:rPr lang="en-US" altLang="ru-RU" dirty="0">
                <a:solidFill>
                  <a:srgbClr val="000000"/>
                </a:solidFill>
              </a:rPr>
            </a:br>
            <a:r>
              <a:rPr lang="ru-RU" altLang="ru-RU" b="1" dirty="0">
                <a:solidFill>
                  <a:srgbClr val="A50021"/>
                </a:solidFill>
              </a:rPr>
              <a:t>«Хорошее настроение»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843213" y="4508500"/>
            <a:ext cx="3527425" cy="1368425"/>
          </a:xfrm>
          <a:prstGeom prst="rect">
            <a:avLst/>
          </a:prstGeom>
          <a:solidFill>
            <a:srgbClr val="FFFF00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</a:rPr>
              <a:t>Педагог дополнительного образования Ирина </a:t>
            </a:r>
            <a:r>
              <a:rPr lang="ru-RU" altLang="ru-RU" sz="1600" smtClean="0">
                <a:solidFill>
                  <a:srgbClr val="000000"/>
                </a:solidFill>
              </a:rPr>
              <a:t>Николаевна Кондрыко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2" name="Барбарики - Хорошее Настроение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277" y="1052736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88091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775090"/>
      </p:ext>
    </p:extLst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_a1f35_9bea051e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2971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0_a2f32_a6d10b2d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3403600" cy="39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8146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_a2f32_a6d10b2d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3403600" cy="39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0_a1f27_4b05f0f3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89138"/>
            <a:ext cx="2447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727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/>
            </a:r>
            <a:br>
              <a:rPr lang="ru-RU" altLang="ru-RU" sz="4000"/>
            </a:br>
            <a:r>
              <a:rPr lang="ru-RU" altLang="ru-RU" sz="4000"/>
              <a:t>Источники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72816"/>
            <a:ext cx="7201544" cy="4608512"/>
          </a:xfrm>
        </p:spPr>
        <p:txBody>
          <a:bodyPr/>
          <a:lstStyle/>
          <a:p>
            <a:r>
              <a:rPr lang="ru-RU" altLang="ru-RU" sz="2400" dirty="0">
                <a:hlinkClick r:id="rId2"/>
              </a:rPr>
              <a:t>http://www.liveinternet.ru/users/3969946/post276582790</a:t>
            </a:r>
            <a:r>
              <a:rPr lang="en-US" altLang="ru-RU" sz="2400" dirty="0"/>
              <a:t> </a:t>
            </a:r>
            <a:r>
              <a:rPr lang="ru-RU" altLang="ru-RU" sz="2400" dirty="0"/>
              <a:t>кошки </a:t>
            </a:r>
            <a:r>
              <a:rPr lang="ru-RU" altLang="ru-RU" sz="2400" dirty="0">
                <a:hlinkClick r:id="rId3"/>
              </a:rPr>
              <a:t>http://www.liveinternet.ru/users/3969946/post266783181</a:t>
            </a:r>
            <a:r>
              <a:rPr lang="en-US" altLang="ru-RU" sz="2400" dirty="0"/>
              <a:t> </a:t>
            </a:r>
            <a:r>
              <a:rPr lang="ru-RU" altLang="ru-RU" sz="2400" dirty="0"/>
              <a:t>собаки</a:t>
            </a:r>
            <a:endParaRPr lang="en-US" altLang="ru-RU" sz="2400" dirty="0"/>
          </a:p>
          <a:p>
            <a:r>
              <a:rPr lang="ru-RU" altLang="ru-RU" sz="2400" dirty="0">
                <a:hlinkClick r:id="rId4"/>
              </a:rPr>
              <a:t>http://allforchildren.ru/pictures/groupframes.php</a:t>
            </a:r>
            <a:r>
              <a:rPr lang="en-US" altLang="ru-RU" sz="2400" dirty="0"/>
              <a:t> </a:t>
            </a:r>
            <a:r>
              <a:rPr lang="ru-RU" altLang="ru-RU" sz="2400" dirty="0" smtClean="0"/>
              <a:t>рамка</a:t>
            </a:r>
          </a:p>
          <a:p>
            <a:r>
              <a:rPr lang="en-US" altLang="ru-RU" sz="2400" dirty="0">
                <a:hlinkClick r:id="rId5"/>
              </a:rPr>
              <a:t>http://</a:t>
            </a:r>
            <a:r>
              <a:rPr lang="en-US" altLang="ru-RU" sz="2400" dirty="0" smtClean="0">
                <a:hlinkClick r:id="rId5"/>
              </a:rPr>
              <a:t>ya-uchitel.ru/a/logotip_100kh100.png</a:t>
            </a:r>
            <a:r>
              <a:rPr lang="ru-RU" altLang="ru-RU" sz="2400" dirty="0" smtClean="0"/>
              <a:t> логотип сайта</a:t>
            </a:r>
            <a:endParaRPr lang="ru-RU" altLang="ru-RU" sz="2400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11667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0_a2f31_d83aae6c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75"/>
            <a:ext cx="2894012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0_a1f28_9941205f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19431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47642"/>
      </p:ext>
    </p:extLst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_a2f28_2aabda97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60488"/>
            <a:ext cx="367347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0_a1f1f_3d126423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30194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8774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_a1f21_e70e6e36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3333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0_a2f27_c5cee024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2894012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59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_a1f22_ab5c5a03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49500"/>
            <a:ext cx="287655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0_a2f29_a490d25d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30575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78595"/>
      </p:ext>
    </p:extLst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_a2f30_d3c276da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6613"/>
            <a:ext cx="309245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0_a1f2f_b960761d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2781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65843"/>
      </p:ext>
    </p:extLst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_a1f19_403592db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475"/>
            <a:ext cx="2973387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0_a2f27_c5cee024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628775"/>
            <a:ext cx="2949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10310"/>
      </p:ext>
    </p:extLst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_a2f28_2aabda97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25538"/>
            <a:ext cx="3908425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0_a1f23_4cc2a21a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492375"/>
            <a:ext cx="2725737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502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_a2f31_d83aae6c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3346450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0_a1f16_cbcc2bd1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2624137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7157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</Words>
  <Application>Microsoft Office PowerPoint</Application>
  <PresentationFormat>Экран (4:3)</PresentationFormat>
  <Paragraphs>6</Paragraphs>
  <Slides>12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Физминутка "Хорошее настроение"</dc:title>
  <dc:creator>Анатольева Э.В.</dc:creator>
  <cp:lastModifiedBy>007</cp:lastModifiedBy>
  <cp:revision>8</cp:revision>
  <dcterms:created xsi:type="dcterms:W3CDTF">2015-03-30T07:28:33Z</dcterms:created>
  <dcterms:modified xsi:type="dcterms:W3CDTF">2023-06-14T15:18:51Z</dcterms:modified>
</cp:coreProperties>
</file>