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B49A4-4052-46FA-9331-A151E4BAD5A9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7C4C7-351C-48DB-9CF2-58CFB7DD8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8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7C4C7-351C-48DB-9CF2-58CFB7DD8D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466BD4-3654-4F48-B224-96DB1207B904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0A9E714-A73F-4FA6-804C-88CA5E2B41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01" y="4614075"/>
            <a:ext cx="2058863" cy="212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Последние публикации на сайте &quot; Страница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14075"/>
            <a:ext cx="23336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352928" cy="1600200"/>
          </a:xfrm>
        </p:spPr>
        <p:txBody>
          <a:bodyPr/>
          <a:lstStyle/>
          <a:p>
            <a:r>
              <a:rPr lang="ru-RU" sz="3600" b="1" dirty="0"/>
              <a:t>Вопросы безопасности детей в дни летнего отдыха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548680"/>
            <a:ext cx="9289032" cy="338437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Викторина</a:t>
            </a:r>
            <a:br>
              <a:rPr lang="ru-RU" sz="6000" b="1" dirty="0" smtClean="0"/>
            </a:br>
            <a:r>
              <a:rPr lang="ru-RU" sz="6000" b="1" smtClean="0"/>
              <a:t> «Моё безопасное </a:t>
            </a:r>
            <a:r>
              <a:rPr lang="ru-RU" sz="6000" b="1" dirty="0"/>
              <a:t>лето»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pic>
        <p:nvPicPr>
          <p:cNvPr id="1026" name="Picture 2" descr="Изобр по Клипарт Ромаш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1363 - товары для огорода, сада и дома из интернет магазина Artwall.ru - прайс-листы, стоимость - заказ по Москве, Санкт-Петерб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14075"/>
            <a:ext cx="2111500" cy="212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Плейкаст &quot;МАНИТ МАНИТ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3817"/>
            <a:ext cx="8952260" cy="14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епен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12" y="3686260"/>
            <a:ext cx="3334043" cy="315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умигатор - новое средство от комар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72" y="0"/>
            <a:ext cx="2483485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фумигатор от комаров на батарейках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65" y="2003425"/>
            <a:ext cx="2684780" cy="19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Aedes aegypti — переносчик жёлтой лихорадки и лихорадки денг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092">
            <a:off x="6005620" y="160355"/>
            <a:ext cx="352839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ош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738">
            <a:off x="-203809" y="125933"/>
            <a:ext cx="3558725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Чем опасны клещи для людей?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696612"/>
            <a:ext cx="3338208" cy="315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редства от комаров для детей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686261"/>
            <a:ext cx="3744416" cy="3151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888020" y="3777099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– </a:t>
            </a:r>
            <a:r>
              <a:rPr lang="ru-RU" sz="2400" b="1" i="1" dirty="0"/>
              <a:t>репелленты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54610" y="1771715"/>
            <a:ext cx="1942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фумигатор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00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юль 2014 Газета Богородское Страница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509120"/>
            <a:ext cx="9212560" cy="252028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Летом любим мы плескаться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В речке, в озере, в </a:t>
            </a:r>
            <a:r>
              <a:rPr lang="ru-RU" sz="6000" b="1" dirty="0" smtClean="0">
                <a:solidFill>
                  <a:srgbClr val="002060"/>
                </a:solidFill>
              </a:rPr>
              <a:t>пруду…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ы с ребенком на пляже: чем заняться у воды? - bitisbase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925" y="5898"/>
            <a:ext cx="11398515" cy="7245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332656" y="4221088"/>
            <a:ext cx="11196736" cy="243914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Твой друг-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 спасательный круг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03.kakprosto.ru/tumb/538/images/article/2011/12/4/1_52550803ee5c252550803ee5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14" y="44624"/>
            <a:ext cx="923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856984" cy="4176464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</a:rPr>
              <a:t>ЗАПОМНИТЕ ПРОСТЫЕ ПРАВИЛА</a:t>
            </a:r>
            <a:endParaRPr lang="ru-RU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авила поведения на водоемах в весенне-летний перио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1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я 2014 ГУО &quot;Средняя школа 9 г.Жодино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180512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2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а безопасности на воде летом во время купания / Блог им. thicknipesernou1973 / BetN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7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фициальный сайт Администрации города Новошахтинск - Правила безопасности на водных объектах в купальный перио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0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фициальный сайт Администрации города Новошахтинск - Правила безопасности на водных объектах в купальный перио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1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фициальный сайт Администрации города Новошахтинск - Правила безопасности на водных объектах в купальный перио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7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 по Трава Картинки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317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оветы доктора Айболи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96" y="-1"/>
            <a:ext cx="6948263" cy="479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rodzhy Faceboo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901">
            <a:off x="134663" y="389816"/>
            <a:ext cx="374694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marish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296">
            <a:off x="6671208" y="3068960"/>
            <a:ext cx="2535440" cy="216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1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ниципальное бюджетное образовательное учреждение средняя о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4176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ЕСЛИ С КЕМ-ТО ПРИКЛЮЧИЛАСЬ БЕДА, СРОЧНО ЗОВИТЕ СПАСАТЕЛЕЙ!!!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, плакаты, раскраски, рисунки связанные с безопасностью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4221088"/>
            <a:ext cx="9252520" cy="234888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B050"/>
                </a:solidFill>
              </a:rPr>
              <a:t>МЫ ЗА БЕЗОПАСНОСТЬ!</a:t>
            </a:r>
            <a:endParaRPr lang="ru-RU" sz="8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2088232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00B050"/>
                </a:solidFill>
              </a:rPr>
              <a:t>БЛАГОДАРИМ ЗА ВНИМАНИЕ!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МБДОУ детский сад 3 &quot;Ромашка&quot; - Детская странич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94" y="3501008"/>
            <a:ext cx="5940425" cy="1779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1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опасное лето для ребенка &quot; Дзержинское врем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2516" y="0"/>
            <a:ext cx="9289032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Что </a:t>
            </a:r>
            <a:r>
              <a:rPr lang="ru-RU" sz="4900" b="1" dirty="0">
                <a:solidFill>
                  <a:schemeClr val="accent6">
                    <a:lumMod val="50000"/>
                  </a:schemeClr>
                </a:solidFill>
              </a:rPr>
              <a:t>ты мне подаришь, лето? </a:t>
            </a:r>
            <a:br>
              <a:rPr lang="ru-RU" sz="49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Много </a:t>
            </a:r>
            <a:r>
              <a:rPr lang="ru-RU" sz="4900" b="1" dirty="0">
                <a:solidFill>
                  <a:schemeClr val="accent6">
                    <a:lumMod val="50000"/>
                  </a:schemeClr>
                </a:solidFill>
              </a:rPr>
              <a:t>солнечного света!</a:t>
            </a:r>
            <a:br>
              <a:rPr lang="ru-RU" sz="49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9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лнце будет &quot;палить&quot; до середины августа // Качканарский Четвер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3068960"/>
            <a:ext cx="7772400" cy="252514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Среди двора стоит Жара,</a:t>
            </a:r>
            <a:br>
              <a:rPr lang="ru-RU" sz="4800" b="1" dirty="0">
                <a:solidFill>
                  <a:srgbClr val="FFFF00"/>
                </a:solidFill>
              </a:rPr>
            </a:br>
            <a:r>
              <a:rPr lang="ru-RU" sz="4800" b="1" dirty="0">
                <a:solidFill>
                  <a:srgbClr val="FFFF00"/>
                </a:solidFill>
              </a:rPr>
              <a:t>Стоит и жарится с </a:t>
            </a:r>
            <a:r>
              <a:rPr lang="ru-RU" sz="4800" b="1" dirty="0" smtClean="0">
                <a:solidFill>
                  <a:srgbClr val="FFFF00"/>
                </a:solidFill>
              </a:rPr>
              <a:t>утра…</a:t>
            </a:r>
            <a:r>
              <a:rPr lang="ru-RU" sz="4800" b="1" dirty="0">
                <a:solidFill>
                  <a:srgbClr val="FFFF00"/>
                </a:solidFill>
              </a:rPr>
              <a:t/>
            </a:r>
            <a:br>
              <a:rPr lang="ru-RU" sz="4800" b="1" dirty="0">
                <a:solidFill>
                  <a:srgbClr val="FFFF00"/>
                </a:solidFill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дь здоров! . &quot; Литва на русском языке (новости в Литве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56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uperDeal.com.ua - Скидки и акции в Донецк. . Скидки и распродажи в Донецк. . Купить скидку в Донецк. . Акции Донец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1663264" cy="738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ЧС Росс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5223">
            <a:off x="-1946231" y="3687178"/>
            <a:ext cx="5408295" cy="38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КОУ-СОШ 2 - О мерах безопасности при купан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392488" cy="30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3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редства для защиты от солнца: разновидности и их применение Прекрасная да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0478"/>
            <a:ext cx="9144000" cy="281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ЯЛТА.... . Там, где солнце палит, и, целуя гранит, шумит прибой, морской прибой. . - Солнце, лето и вода - наши лучшие друзья! 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3491880" cy="508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анама купить на Шнуфи.Ру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0"/>
            <a:ext cx="4104456" cy="508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Новые игры Флеш онлайн игры F.O.G. - страница 38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810">
            <a:off x="6760262" y="2136141"/>
            <a:ext cx="2519771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marish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0" y="68215"/>
            <a:ext cx="2535440" cy="216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сти - интернет аптека Калин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066">
            <a:off x="-1400900" y="-379356"/>
            <a:ext cx="6665128" cy="542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Лето в шляпе: покупаем защиту от солнечного удара / serzh84odarenko / блог / Hiblogger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ортал о фермерском хозяйстве &quot; жар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47" y="3645024"/>
            <a:ext cx="4857463" cy="397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9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ромашки, поле, солнце, цветы 1920x1080, фото 64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35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1" cy="44644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 лежу на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лyгy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небесах ни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гy-гy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траве, на земле,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цветке, на стебле -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Всюду пенье и свист,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живет всякий лист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235</TotalTime>
  <Words>48</Words>
  <Application>Microsoft Office PowerPoint</Application>
  <PresentationFormat>Экран (4:3)</PresentationFormat>
  <Paragraphs>14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 Викторина  «Моё безопасное лето» </vt:lpstr>
      <vt:lpstr>Презентация PowerPoint</vt:lpstr>
      <vt:lpstr>      Что ты мне подаришь, лето?  Много солнечного света! </vt:lpstr>
      <vt:lpstr>Среди двора стоит Жара, Стоит и жарится с утра… </vt:lpstr>
      <vt:lpstr>Презентация PowerPoint</vt:lpstr>
      <vt:lpstr>Презентация PowerPoint</vt:lpstr>
      <vt:lpstr>Презентация PowerPoint</vt:lpstr>
      <vt:lpstr>Презентация PowerPoint</vt:lpstr>
      <vt:lpstr>Я лежу на лyгy.  В небесах ни гy-гy… А в траве, на земле, На цветке, на стебле - Всюду пенье и свист, И живет всякий лист… </vt:lpstr>
      <vt:lpstr>Презентация PowerPoint</vt:lpstr>
      <vt:lpstr>Летом любим мы плескаться В речке, в озере, в пруду…</vt:lpstr>
      <vt:lpstr>Твой друг-  спасательный круг</vt:lpstr>
      <vt:lpstr>ЗАПОМНИТЕ ПРОСТЫЕ ПРАВИЛА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С КЕМ-ТО ПРИКЛЮЧИЛАСЬ БЕДА, СРОЧНО ЗОВИТЕ СПАСАТЕЛЕЙ!!!</vt:lpstr>
      <vt:lpstr>МЫ ЗА БЕЗОПАСНОСТЬ!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Викторина  «Безопасное лето» </dc:title>
  <dc:creator>WORK</dc:creator>
  <cp:lastModifiedBy>WORK</cp:lastModifiedBy>
  <cp:revision>19</cp:revision>
  <dcterms:created xsi:type="dcterms:W3CDTF">2015-06-04T10:53:32Z</dcterms:created>
  <dcterms:modified xsi:type="dcterms:W3CDTF">2015-06-09T12:38:39Z</dcterms:modified>
</cp:coreProperties>
</file>