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313" r:id="rId3"/>
    <p:sldId id="315" r:id="rId4"/>
    <p:sldId id="292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80"/>
    <a:srgbClr val="FF99CC"/>
    <a:srgbClr val="FF0066"/>
    <a:srgbClr val="FF0000"/>
    <a:srgbClr val="FF6600"/>
    <a:srgbClr val="FFFFFF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320" autoAdjust="0"/>
  </p:normalViewPr>
  <p:slideViewPr>
    <p:cSldViewPr>
      <p:cViewPr>
        <p:scale>
          <a:sx n="100" d="100"/>
          <a:sy n="100" d="100"/>
        </p:scale>
        <p:origin x="6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6EAAE-ECAF-4723-97AA-5B24B2C19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045A5-C948-4D8A-B712-D3B2A1977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33E2-A207-430A-92C0-FBBEC1089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5B7B-E6A6-4B42-B065-8C06A6F26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6ED0-E90E-41B6-85BD-B9C707FE6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25DD-31AF-4FC1-8A88-BBDE80672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5958-3117-48B0-B28B-5E0D62976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2B0BB-FE8D-466E-843D-4682ABDA9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BF27-921D-45F8-AE91-AC00E848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FE36-13F1-4C5C-B77C-242FA5A5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5583-1B71-4780-B1CE-E500B15CC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D637-3997-4CFF-BFD3-A6C12FACF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E907-5E3A-4A46-93E0-413FE09A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ECCC4C-1AE5-402C-8C34-82E929F0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origamka.ru/uploads/posts/2012-02/1329199058_019.jpg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tsenariy-dnya-rozhdeniya-devochki-2-go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85860"/>
            <a:ext cx="7761507" cy="494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714480" y="571480"/>
            <a:ext cx="55721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рельсам быстро мчится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 избушек вереница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Документы\на день матери\den'_materi_animirovannye_kartinki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0166" y="1868794"/>
            <a:ext cx="6143668" cy="4423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928670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России День матери стали отмечать сравнительно недавно.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Указу Б. Н. Ельцина Президента РФ в 1998 году в России днем матери считается последнее ноябрьское воскресенье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50004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матери в России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.gif"/>
          <p:cNvPicPr>
            <a:picLocks noGrp="1" noChangeAspect="1"/>
          </p:cNvPicPr>
          <p:nvPr isPhoto="1"/>
        </p:nvPicPr>
        <p:blipFill>
          <a:blip r:embed="rId3" cstate="print">
            <a:lum bright="3000"/>
          </a:blip>
          <a:stretch>
            <a:fillRect/>
          </a:stretch>
        </p:blipFill>
        <p:spPr>
          <a:xfrm>
            <a:off x="714348" y="571480"/>
            <a:ext cx="7572428" cy="567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714348" y="571480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открыл мне этот мир,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жалея своих сил?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всегда оберегала?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Лучшая на свете МАМА.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14348" y="1928802"/>
            <a:ext cx="3500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на свете всех милее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теплом своим согреет,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больше, чем себя?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МАМОЧКА моя.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642910" y="3357562"/>
            <a:ext cx="3643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Книжки вечером читает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всегда всё понимает,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если я упряма,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Знаю, любит меня МАМА.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42910" y="4786322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Никогда не унывает,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мне надо, точно знает.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Если, вдруг, случится драма,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поддержит? Моя МАМА.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Mama_i_dochka_chitayut_Dve_jen_seminar"/>
          <p:cNvPicPr>
            <a:picLocks noChangeAspect="1" noChangeArrowheads="1"/>
          </p:cNvPicPr>
          <p:nvPr/>
        </p:nvPicPr>
        <p:blipFill>
          <a:blip r:embed="rId3"/>
          <a:srcRect l="21429" t="9523" r="7143" b="4762"/>
          <a:stretch>
            <a:fillRect/>
          </a:stretch>
        </p:blipFill>
        <p:spPr>
          <a:xfrm>
            <a:off x="4000496" y="3357562"/>
            <a:ext cx="21431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/>
          <a:srcRect l="6012" t="2935" r="27856" b="31781"/>
          <a:stretch>
            <a:fillRect/>
          </a:stretch>
        </p:blipFill>
        <p:spPr bwMode="auto">
          <a:xfrm>
            <a:off x="6215074" y="4143380"/>
            <a:ext cx="2071702" cy="202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брезан.bmp"/>
          <p:cNvPicPr>
            <a:picLocks noChangeAspect="1"/>
          </p:cNvPicPr>
          <p:nvPr/>
        </p:nvPicPr>
        <p:blipFill>
          <a:blip r:embed="rId5" cstate="print"/>
          <a:srcRect t="9312" r="54688" b="5785"/>
          <a:stretch>
            <a:fillRect/>
          </a:stretch>
        </p:blipFill>
        <p:spPr>
          <a:xfrm>
            <a:off x="6500826" y="1357298"/>
            <a:ext cx="1955117" cy="256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3.gif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rcRect l="17849" t="3125" r="21523" b="38541"/>
          <a:stretch>
            <a:fillRect/>
          </a:stretch>
        </p:blipFill>
        <p:spPr>
          <a:xfrm>
            <a:off x="3857620" y="642918"/>
            <a:ext cx="269423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43174" y="71435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024324" cy="508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33339">
            <a:off x="-194510" y="5725278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11577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28037">
            <a:off x="7250000" y="742990"/>
            <a:ext cx="2000356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2860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43802">
            <a:off x="7209203" y="5838414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35782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3.gif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14348" y="571480"/>
            <a:ext cx="7548583" cy="56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Наталья\Рабочий стол\2-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78581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71736" y="64291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ПОЛЯНА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klass1351.ucoz.ru/images/799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572296" cy="485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00298" y="78579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ЗАВОДСКАЯ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oodimg.ru/img/raduga-kartinki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7905652" cy="42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85723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КОНЕЧНАЯ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1809742" cy="1442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&quot;Сердечко&quot;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71481"/>
            <a:ext cx="178595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IMG_1298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071810"/>
            <a:ext cx="2136425" cy="285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:\Документы\на день матери\kartinka-den-mamy-pozdrav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18"/>
            <a:ext cx="5429288" cy="545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649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000232" y="164305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000100" y="1928802"/>
            <a:ext cx="66437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Оригами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праздничной открытки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5769" r="22234" b="11538"/>
          <a:stretch>
            <a:fillRect/>
          </a:stretch>
        </p:blipFill>
        <p:spPr>
          <a:xfrm>
            <a:off x="1214414" y="1643050"/>
            <a:ext cx="6572296" cy="450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586037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938838" y="3086079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43802">
            <a:off x="7209203" y="5838414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43802">
            <a:off x="-122604" y="625887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66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28926" y="64291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ПАРАД - СМОТР</a:t>
            </a:r>
            <a:endParaRPr lang="ru-RU" sz="2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28" y="1071546"/>
            <a:ext cx="6091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Хорошо, что в мастерской всё, что надо, под руко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086079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38" y="1214422"/>
            <a:ext cx="685804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71736" y="71435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43802">
            <a:off x="7209202" y="5838414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1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791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 descr="C:\Documents and Settings\Наталья\Рабочий стол\Новая папка (2)\disney_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316410"/>
            <a:ext cx="6286544" cy="47907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78579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97813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740805">
            <a:off x="7066173" y="5642372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35782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435065">
            <a:off x="7046106" y="674662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633339">
            <a:off x="-194510" y="5725278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57166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5.gif"/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714480" y="714356"/>
            <a:ext cx="542928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71744"/>
            <a:ext cx="2714644" cy="339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00100" y="92867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юноши и девушки, которые работали подмастерьями или слугами, возвращаясь, домой, приносили в подарок своим мамам фруктовый пирог. Традиционно этот старинный английский праздник отмечался 22 марта. </a:t>
            </a:r>
          </a:p>
        </p:txBody>
      </p:sp>
      <p:pic>
        <p:nvPicPr>
          <p:cNvPr id="13314" name="Picture 2" descr="http://062013.imgbb.ru/community/48/489723/81738db3ce292c975ada90f6a62453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072362" cy="41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71802" y="50004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Мэри  Джарвис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11577">
            <a:off x="0" y="533400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228037">
            <a:off x="7250000" y="742990"/>
            <a:ext cx="2000356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2860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00034" y="1000108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Вудро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Вильсон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объявил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воскресенье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мая национальным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праздником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честь всех американских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матерей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86037" y="3086080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38838" y="315751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714348" y="2285992"/>
            <a:ext cx="74295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США и Австралии существует традиция носить в этот день на одежде цветок гвоздики. Причем цвет имеет значение, так цветная гвоздика имеет значение «мать человека жива», а белые цветы прикалывают к одежде в память об ушедших матерях.</a:t>
            </a:r>
          </a:p>
        </p:txBody>
      </p:sp>
      <p:sp>
        <p:nvSpPr>
          <p:cNvPr id="11266" name="AutoShape 2" descr="data:image/jpeg;base64,/9j/4AAQSkZJRgABAQAAAQABAAD/2wCEAAkGBxMTEhUUExQVFhMXGBobFxgYFxwdHhweHBcYFh0YHR4dHCggHBwlHB0dITEhJSkrLi4uHB8zODMsNygtLiwBCgoKDg0OGxAQGjcgHyU3KywsLDAtNzAtLi4sLCwsLDcsMC0sLCwsLC0sLCwsLC8sLC04LCwsLDQsNywsLCwsLP/AABEIALoAyAMBIgACEQEDEQH/xAAcAAADAAIDAQAAAAAAAAAAAAAAAQIDBQQGBwj/xAA9EAABAgQDBAcGBQQCAwEAAAABAhEAAyExEhNBBCJhcQUUMjNCUcEGI4GRofEHNHKCsSRDYvDR4USSwlL/xAAaAQEAAwEBAQAAAAAAAAAAAAAAAQIDBAUG/8QAJhEBAAICAQQBAwUAAAAAAAAAAAECAxExBAUSIUFRYXETFCOh4f/aAAwDAQACEQMRAD8A9WnTVSzgl9imj3vWLnpEoAyak0Pip94Ez8kZRDnzFLwpcrq28d56Upx1gKwJw5h71nZ9eULZwJrmdQi3hvfnEmS5z9O1h1pRnhzE9ZqN3DStb/aAUuYpastfd1qzWtWCdNVLOGV2OT3vWKVOzBkgMRRzbd4QIn5AyyMRu4peAc9AlAGTUmh8VLwCWkpzD3t2fUWpES5PV947z7tKcfSAyXOfp2sOtNHgK2f3r51G7PhvfnYRKJilKy1d3UWagtWMW37QiYnGpQlpRQldt4gD+I0PtB7c7PKSZABWtJwqY0GEpB+YqOUVm0Ry1xYMmWdUjbsc+aqWcMqqb2xV1rC21SJCQpCgCThqXv8A9x0vov8AFDZ0DAuTMTUlwQRy84fSfS2zT9jmYJqSsoByzuqSxCqgng1POK/qV1uJbx0Oat4i9ZiJ+XdJeBScxwZocsDqLU+UOR7186jdnw3vzsI+fpe1rlz8cpRQoVCkmGek14xMUtal1YlRJAd6HSsY/uY+j057Fb4v6/H+vfkTCpWWruqh2agtWHPmKlHDKqm9sVefyjy+f+Jk5clMnLSDgZa3L0oCPLS+sbv2R/EJOLJnICbMsKuq1QzB6RrGakzpwZO2dRSvlMcO8T5aZQxSqqtfFS9oES0qTmK72pZ2qLUiJcnq++d56MKcfSBUnGc+wFW13ePwjV56tn96+dTD2fDd352ESmYSrLPdOztoLVhzP6m27g86u/2hmdiGQ1bYtKcPhATtExUotJqkhzTFXn8oufLTLGKVVVr4qcoSJ3VxhIxPvUpwb6RKJHVzjJCnowpevpAXLlpUnMV3lT5VFqROznNfOo3Z8N787CEZGYc4UAqxFd3j8Icw9Ztu4fOrv9oBJmEqyz3VnbQWrBFZ2IZDV7OLSmrQQDlYW982Zo9+ERs+L/yOy1MXn8OEUiRnDNJYjQWpEypnWN07uGtK8NYAOLFR8h/g0Oe9Or28WHz09YRnMcimHsvrWr+UOarq1E72KteHLnAVMw4fdtnUdrv4vWCThb3zZn+V20hKkZYzgXJqxtvQS5GeMwliKMLUgJ2fF/5D4Wpi8/hweBWLFR8h/g2sEqd1jdVutvU+WvOJm7SEPJLYBQq1ZnJgPOPxZ29BmS5UpdACZiBQA0wq4uCY8/sI5vS+1idtE2Yk7qlEpo269KaeccKdUGPNyX8rbfc9H0/6OCtflEua/pGJcx1NGJQaGEYlAuxP8xVvpnVLUP8AqMaJwzE6hIhpnE7ouaRw+jUlS/jCI5lW953Ffq2UuR2x8n5PWOKpalKDEhmt5xs9uWAkc/QxpdmmtE19qZdRqHpfRP4i7QhUuVtEtM5NBQnEXLBhYqj1FWLFuvkvVrN4vWPAfZrpnZpG1JmzxMUlI3cDFlf/AKINwA8ezdH+1+yzCiRKmoVmAYTVziejN2h5R2Yrevcvme44Ii/8dPzpup+nV/3Yfo7/ABhqw4d1s/hd9fWJmf0/Z3sfnRsPLnDMjCM96nebSv3jd5RyMLf1DYtMV2+7xEnE/v3waYrPp6xUuT1gYicLbtK8decTLnnaDgICQKuOFNecALxYtx8nVrN4vWKn6dX/AHYfo/1iTOMs5IqDRzfe+8OYOr23sXnw5c4Cjhw0bPb4vrBCycIz3r2m0rBATOlKmHHLojm1r0ip6xNAEqhFTpS0ROmqlnBL7FNHvesXtCBKAMqpND4qXgHmJCcr+6zPx5wtnIkuJtSbeK14eWMGb/dZ2fXlC2cZzmbRqDw3vATLlFCsxfd11e9qQTpSphxS6I5ta9IJc0rVlr7uujWtWFOmqlnDLqi9nvesAbdtSFp3VBGGpJ3Q1r82jo/tt7WYZfV5WEggiZNop3ulJ5EV0jtXtR0XLVs60pJqKsq2EFQ82DgR4xgZJx6xz57zX1D2u09Jjyz5296+GumTUteMZV8RCmyA9IxokEENrHC+ridJsIxpV89Iz7RLWHADRwzIWFAnziYhTJaY4jbANsY07VaxyejbtGLpCWlJOFuMV0dd9YvOvFx0m0ZdWnbZ9MLwS2FzeukaBE2sc7plZJS+scaRJBia6iFM82tl1CJTRtNk28ySmYgstKgUnyP2gk9HA3Ed7/Cn2bkThPnTZCVpS2SpSgd5JLjC/wCk1FYtSPK3ph1OT9vimbfL0v2e6UlzJQnVKJgdDhzS9NLiOYmUUqzD3V2fQ2pE7DLCxhWAlKAAgAYRW4HyENM0lWUe6draC1Y73yk8+j2iWZpeVRIDGrVv6xc+amaMMqir+VNa/KI2iYZRwyqpIc0xVi58tMoYpVVWu9OUECXMSlOWrvLPeptWJ2cZL5tcXZ8VnfleKlywpOYrvKnyqLUidnOc+bTC2Hw3d+dhAJMshWae6d2fQ2pBAmaSrKPdOztoLVhQFon5IyyHJ1FqxMqV1feVvYqUpxi5WFvfNmaPfhEbO/8A5HZamLz+0AGS5z9O02vk0OanrNU7uGla3+0I4sVHyH/a3/EOe9Or28WHz0eAap2YMkBiKObbv2gRPyBlkObuONIczDh922dq138UKThb3zZn+V20gNR7RTl7Fs65iCkqUyAfJ9WN7R5H0rPUveWcSn5fxHbfb2ZtJmhMzMKAAUjCW4mlCX1jzfb1klh8hHDnmbWfVdrxUxYfLmZcxCeEY5pU7pFow7PtZA345sja0qs/yjnmHsVtEteudMdyPhDTPC6Gh8o5G1Aq4cI4O0bITXyiY0i244V1QGMfVimxFIwo2hViYUvZyomJ4ZTMTxHtCUFWJy/+6Rk2RDGsUnZSAWJBiJaFk3rEzO2dY8Z3pydvn0ywD5mtxHbfwj2lY2vAlXu8KlqTxQxDeRjR9Fex+1bUnGhLICgMaiwfgTdtWjuP4d+x+1SNqM2YChMslKizomoIIJSrg1eBEb4qz6l5nX56TW1Zn29Rmf1Nt3Bd6vi+0MzsQyGqN19KfaFP06v+7D9H+sNWHDutn0td9fWOx80Jc7q4wkYn3qfL0iZcjq5xllA0Yca+kXIwt/UNi0xeX3eIk4n9++DTFZ9IAMnMOcGAFWN937Q5v9R2d3D58ftCXixbj5NHazeL1ip+nV/3Yfo/1gDOxDIavZfSn2ghnDho2e37n1ggEmRnDMJY+Q4RMuZ1jdO61aV4awTZaphxy6Ipq1r0ip6xNAEmhFT4aWgJM5jkNTs4ta1docxXVqDexVrS1NOcVmDDl/3WZ+POFs5Ep86pNvFa8AKkZYzgXJqxtvcfjCRIzxmE4TZhW0KXLUhWYvu66ve1IJ0tUw4pdEc2tekAIm9Z3TutWleGvOPM/wASOhMtUpMiT7uWlYJQnUlJdTf7SPT56xNAEmhFT4aW/mEVpwGUoPMIKbanj8YpenlGnR0/UThvFo9/Z86S5TmNiphup+MeyI9nNklvnSJbqLhh5XtzEJXsxswOJcmXl1ZhUBTsfrHPPTT9Xt171SOay8aShgSdI1uy7U7gjWPal+w+yrRhlS91iHUokv51vpHS9k/DKcVlKJstSbgkEFuIjOentDpp3fBeedfl0PaJYNRGbaNm3N13bSNl050YvZ5uVMSUECr61uDYjjF+ymzZ0/LBqrU1pr9IRilx5u+Y43FK7/p1uXtC0m7843Hs70ZO2ucJclFSRiUxKUAvvKawpHpWxexOwnalkS1GVJCSvfJGJVUpbzCQ5H+Qjtmy9DS0/lJaZaQAktumhJY6kVjWMH1Z37tEV/j3v7sPs10YlEhOzJcJS6ip3JUb3sHMbMzsByGcGmLXe4fGLnzEzRhlUVezU5/KBExKU5au9qHbU2rHVEaeLa02mZlMz+ntvY/OjNy5wzIwjPdyd7DpXj8YNn90+dXF2fFa/K4iUy1BWYe6d2fQ2pBVSJPWBiJwtusK8fWJRP6wcBGFquK2p6wbRLM0vKokBjXDWLnzEzRhlUVezU5wEGdlnJZwaPrvcPjDmDq9t7F50ZvvFS5iUpy1d5UPeptWJ2cZT51X7Pis78riAeThGe9e1h0ro8ESmWoKzD3Tuz6G1IIBTpplnBL7FNHvesXtEsSQDKqTQ+Kl4ETxJGUQ5OotWFKldX3lbz0p84CsoYM3+4z/AB5ROzpznM2mGg8N784DIc5/h7Ta0pBNT1iqd3DSvHlygFLmFastfd10a1qwp01Uo4JdU0NnvesWqcJgyQGIo5tu/aCXPEgZZDm7jjAE+WJIBlVJofFS8AlApzT3jO3EWpClSer7yt592nz9IRkOc+jdptafaAezjOfNphs27e/8CEiYVqy1d3UWagtWHNT1js7uG78ftDXOEwZIDEUc23ftARPmKlHDLqm9nqeMXtEsSRilVJofFS/pBLniQMBDm7jj9o4omjZpyEKZRWhZp5JKA/zMB0j8WthxyZE89olSFngQ4pp2Y637G7WqTKmqEvFPKQiWP8iaHjHoPt/sBnbIuYmxKS3kxZzHXfw/6GMycSbplgnyB7Ifizxlbfl6YW35adw9mdgVJlJ2dZdyVTVaqWak4ucbSfMMk4ZVU3tirzilTgsZIuKPpu/aCVOGzjAqpNafLXlGreDnyhJGKVVRp505QkSgpOarvKlrVFqQpUjq5xqqDusPn6QlSMZz9BVtd37QD2f3z5tMPZ8N3fnYRKZpUrKPduztoLVi5v8AUdndwXfj9oDOChkC43X0p9oCdomGScMqoIez1tFz5QlDFLqq13oeEKXOGzjCoYid6ny9ImXIyDjVUGjDjXXlAXLlBac1XeBz5VFqROznOfNpht4bu/OwgVIzDnCgFWN937QTT1js7uHz4/aAlM0lWUe7dnbQcYIszgpOR4uy+lIIAlYW982ZpivwidnJP5h8LUxef2ikyM4ZhOEjQVtCRN6xundatK8IBEqxUfIf9rf8QbQ4bq9q4sPno/1hmcxyGp2cWtau0C1dWoN7FWtGanrAVMw4fdtnatd/F6wpOBvfNmf5XbSAycsZzuTXD+rj8YEyM/3hOFqMK2gJ2cqP5h8LUxWf7PCUVYqPkP8AtbX4RSJvWN0jC29SvBvrAZzHIanZxa11aANoLN1fjiw/Bn+sOZhw7jZ2rXfxesJZ6tbexedGb7w1ScsZzuTXDpvcfjAEjA3v2x6YrtpHWtonkdJ7OJ/ZVJmJ3vPEk/yI7IiRn75OFqMK2rHSvb3bjm7NPwtgJBauqVN8niJUvOo23XtptKpeyT1IfKwUa1WH8xwfw+krTsUtaHK5pUtbc2S/wBjgfiv0pg2ISEVExQY6kAY/UR23ovZ+pyJSBvbiQXoxSB/zBMe7bcxeHDuNnat2n8XrDkYW9+2PTFdv9eEZOAZ7uTXDpvaP8YESOsb5OFt1hXi/1iVkyCp/fvgamKz/AOvCWVYtx8nVuy2vrFIn9Y3CMLVcV4esBnYDkM4NMWu9q3xgDaKN1f8Adh+j/WGrDh3Wz+HafX1gX/T23sfnRm+8BkYRnu5O9h0ro/xgCRhb+obFpioW+7xEkqf374P8rPpFok9Y3icLbrCvF/rCTPzzgIwtVxW1PWASyrFuPk0duy3i9Ye0Ubq/7sH0f6wGdlnJZwaYtd7h8Yax1e29j86M33gA4cNGz2/c+vxggycIz3r2sOldHggJnS1LOKX2ObWvSK2hYmgCTQip8NIidNMo4Edilw971i58sSADLqTQvWl4B5gw5Z71mdtf1QtnOU+dUm3iteHlApzv7jO2j8oUhOe5m0w0DUve8BMtCkqxr7uur3tSCdLVMOKVRHNqi9IJc0rVlq7FRZjS1YU6aqUcEuqb1D3vWAyT1iaAJNCKnw0/1oBMSE5Z72ztqbVgnyxJAVKqTQvWl9OUISgU5p7y7aOLUgDZzlPnVfs+K1+VxEoQpKsa+6qRV6G1PlFbOM982mGzUvf+IlEwrVlK7sOHZiwtWAJ8tUw4pVE2vhryjRfiAlE7Y1GWKyyF2alj/Mb2dNVJOGXVN6h6mNT7byEythnlDklBBcvS/pETwrfiXm+17SdtmdH7OxdG6o+e+K/+qR9Y9gkHKfOri7PitflcR4v0X0snZtplzMOISqEP4la8W8o9o2cZ75tMNmpe/wDAhHCmLj2lCFJVmK7q4DvQ2pBPlqmF5NEs18NeUCJpUrKV3YJDtVhavwgnzTJOGXUXqHrb0iWq58xMwNJoq9sNOfxgRMSlOWrvaiz1NqwT5QkjFLqbVrS9vhCRJCk5qu8DltHFqQC2f3T51X7PitflcQkoUFZiu6uz6G1Iez+/fNph7LUu735CJTNKlZR7t2dqsLVgHtCFTS8miQGPhrf/AIi58xMwYZVFXs1OcRtEwyThl1BDlw9bacoufJEkYpdVWrWhgCXMSlOWrvah2eptWJ2f3T51XbD4rX5XEUiUFpzVd4HLWDi1InZ/fvm0w2al3e/IQEpQoKzD3Tuz6G1IIaZpKso927O1WFqwoC5c8SRlmpOotWFJl9X3lVelPnrDlBJDzmzP8qHhE7OSfzD4WpipX7QAZLqz/D2m1pSHNT1iqaYaV419IklWJg+Q/wC1uflD2hw3V7eLDWujwFLnCYMkUIo5tu/aCXPEgZag5NXHGHMCQl5bZ1Ha7+KnzgkhBDzmzP8AKhbSAiTK6vvKq+7T5+kBkuc/w9ptafaDZyo/mHwtTFQP9nhKKsTB8h/2trXygKnDrHZph8+PLlDXOEwZIooUc23ftC2ijdX44sNfJn+sVMCcLobOo7XfxU+cApU8SBgUHJrTjSOD0nsAlyJoWykrQUU4h3+kc6QEEe/bHpioW0jjTUrUhYnEgYDhKqDE1IiUTw8GbfU//wCw/wAVR9Azh1js7uC78eXKPEJHRyp+y7RtYBIlrRowAuonkCI9tmKok7PqHVhroGf6xFd/LLFExytU4LGSAyhR9N37QSp42cYFBya0+XpAsJwuhs6jt2n1p84cgJI9+2PTFQt/rxZsiVI6ucaqg7tPn6QKklZzh2RVtd37QSCon374GpioH/14SirEyHydW7La1+cBU3+o7NMF348uUMzgpOQO0N19KfaFtFG6v+7DXk/1hqCcLpbPpbtPrT5wBKnDZxhVV96ny15RMuQZBxqqLMONfSKkYSPfti0xULf8O8RIKiffvg/yoH09YBqk4znCgFWN937Q5p6x2aYbvx+0JZUFMh8mjt2W8VfnDn0bq/7sNeT/AFgHnApyG3uy+lIICE4XDZ7fufWnnBACZGcM18LaXtCRN6zundatK8ImdLUs4pfY5ta9IvaFiYAJNxU+GkAjOY5DU7OLnV2gWrq1BvYq1ozU9YrGnDlnvma2v6oWzkS3zrns+KgvygAycsZzuTVv1cfjAmRn+8Jw6MK2iZaFJVjX3VWq97UhTpaphxSuxza16QFIndY3SMLbzivBvrAZzHIanZxc9Whz1iYAJPaFTTDTnzaALSE5Z71mtrpvQCWrq1t7F50ZvvDMnL987k1w/q4/GFs5y3ztez4rX5XEJCFJVjX3VSKvQ2pAUmRn75OFqMK2r6xxdv23NlTKYcEtS/OyTT6xyJ6FTDik9m18NeUa72v2pB2OeZdMMtRNGoxH8kQRPDrH4XBKuj1SVJdM5a0q5KATHcthlq2SWhKt9RSATbsUB+IMdf8AwzUgdGyk/wBxWMimpUWrHaNn92+dr2fFa/K4gisegZOAZ7uTXD+rj8YEyOsb5OFqMK8fWIQhSVY1d1cVehtT5Q56FTC8ns2vhrygsaZ/WNwjC1XFeDfWDPwHIZwaYv1cPjFbRMTMDSe1c0w05wkLSE4Fd7UWeptWAF/09t7H50ZvvBk4Rnu5O9h0ro/xhbP7t87XsvvWvyuIlKFBWNXdXvobbsBaZPWN4nC26wrxf6wkz8/cIwtVxW1PWFtCFTC8nssxrhry+UXPmJmDDJ7V7Yaa1gJM/LOSzg0xfq4fGGodWtvYvOjN94cuYlKcC+9qLPU2r8onZ/dvna9nxWd+VxAPJwjPevaw89H+MESlCgrMPdO99NN2FAOdOMo5aKppet71ip8sSADLqTQvWl9IJc8SRlqBJOotWJkyzs+8qoIanz1gLygU539xnbR7WhSE57mZTDQNS978okySVZ/h7Ta0pDnJ6xVNMNC/GunKAUuaZispVEVDihpasE6cZRwS6pvWt+IilzhMGSKKFHNt366QSp4kjLUHN3FqwBPliQAqXUmhetL6coYlApzj3l20ccIiTKOz7yqvu0+evKAySTn+HtNrT6QFSBnvmUw2al735RKJpWrKV2A4fXdtX4Q5w6x2aYbvxby5Q1zswZIDKFHNt37QEzpxknBLqm9a35RofxFlpkdHzyg9pOEuXoSI7BKniQMCgSTWnGmvKOl/its6pPRs2oOMoRT9WL0hKJ4bj2F2JKejdmmVxiWFAPR6m0byQM98ymGzUve/IRq/Z3YiNl2eYGwplILa7qRGznf1DYd3Bd+PLlAgkTSpWUru7PqwtWCfNMk4ZdQa1rW0UqcFpyQN4UfTd+0EqeNnGBQcmtPlrygk58oSRil1UaVrT4QIlBSc095dtHFqREqSdnOJVQaU+evKBUkrOcOyKtru/aAcj375lMNmpe9+QhJmlSso927PqwtWHO/qGw0w3fjy5QzOCk5IG8N19KfXSAnaJpkHDLqCHrWttOUXPkiSMUuqrVrQ8oUqd1cYVByd6ny15RMqQZBxqqDRhxrrygLRKC05qu2HLaOLU+ETIOe+ZTDZqXvfkISpJWc4USKtru/aHOPWOzTDd+PLlAJM0lWSe7dn1YWrBFZwUnI8XZfSkEA5SUkPObM/yLHhSI2fEr8x2WpipX6aRi6W77/1jldPdlP6j/BgMRKsTB8h/wBrc/8AuHtDpbq9vFhrXR3fjGZP5b9p/kxj6AsvmPWAJiUhLy2ztWqX8VPnBJSkh5zZmmIsW0pSMHR/fnmr1hdM978B/JgMuzlSvzD4WpipX4No8CirEwfIf9ra1/7jN092E/q9DDl/lj+k+sBh2jdbq/HFhryd34xUxKQl0NnasXL+KnzhdA+PmPWMOw/mDzV6wGeQlJDz2x6YqFtPKNN050GNtlZW1rmIlg4nDJcsQzkeRMbHpvvPgP5Mczp3sD9XoYDiSpakYZaHyEgJ4YQADX56xl2jdbq+r4sNfJnd+MZpH5Y/pV6xi6B8f7f/AKgBaUhLobOo7XfxU+cOQlKh79semIsW+nGOPsn5g/qV6wdO9sfpH8mAyyCpR9++BqYqB/g3GBRUFMh8l6tUNrX56xn6d7A/V6GDZfy5/Sr1gMO0DC3V/wB2GvJ78Yakpwuls/Vu0+tP+oXQP9z9v/1GHZvzB/Ur1gM8hKVD+obFpipT4Nq8TIKiWnvg0xBg+nlxjH092x+n1Mcvpvux+ofwYDAsqCmQ+TR2qG8VfnDnjC3V/wB2GvJ3fjGbY/y5/Sr1jB0DdfJP/wBQFFKcLhs9vPefWnn8IcYJP5n9x9Y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356"/>
            <a:ext cx="1428760" cy="138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714356"/>
            <a:ext cx="1393162" cy="1360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1843090" cy="1861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214818"/>
            <a:ext cx="1616880" cy="1744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3891" y="721501"/>
            <a:ext cx="1555762" cy="1400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714356"/>
            <a:ext cx="1359465" cy="1401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4071942"/>
            <a:ext cx="185738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714356"/>
            <a:ext cx="1363274" cy="1386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n_materi1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246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den_materi1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Nataliya</cp:lastModifiedBy>
  <cp:revision>63</cp:revision>
  <cp:lastPrinted>1601-01-01T00:00:00Z</cp:lastPrinted>
  <dcterms:created xsi:type="dcterms:W3CDTF">2014-11-11T17:20:18Z</dcterms:created>
  <dcterms:modified xsi:type="dcterms:W3CDTF">2015-12-17T06:18:43Z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